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4"/>
  </p:sldMasterIdLst>
  <p:notesMasterIdLst>
    <p:notesMasterId r:id="rId20"/>
  </p:notesMasterIdLst>
  <p:sldIdLst>
    <p:sldId id="296" r:id="rId5"/>
    <p:sldId id="288" r:id="rId6"/>
    <p:sldId id="306" r:id="rId7"/>
    <p:sldId id="298" r:id="rId8"/>
    <p:sldId id="307" r:id="rId9"/>
    <p:sldId id="330" r:id="rId10"/>
    <p:sldId id="327" r:id="rId11"/>
    <p:sldId id="323" r:id="rId12"/>
    <p:sldId id="313" r:id="rId13"/>
    <p:sldId id="325" r:id="rId14"/>
    <p:sldId id="301" r:id="rId15"/>
    <p:sldId id="332" r:id="rId16"/>
    <p:sldId id="326" r:id="rId17"/>
    <p:sldId id="331" r:id="rId18"/>
    <p:sldId id="276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Roboto Light" panose="02000000000000000000" pitchFamily="2" charset="0"/>
      <p:regular r:id="rId29"/>
      <p:bold r:id="rId30"/>
      <p:italic r:id="rId31"/>
      <p:boldItalic r:id="rId32"/>
    </p:embeddedFont>
    <p:embeddedFont>
      <p:font typeface="Roboto Slab" panose="020B0604020202020204" charset="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F29B"/>
    <a:srgbClr val="00D214"/>
    <a:srgbClr val="00E22B"/>
    <a:srgbClr val="C5E86E"/>
    <a:srgbClr val="A7E894"/>
    <a:srgbClr val="E6AD1E"/>
    <a:srgbClr val="FF0000"/>
    <a:srgbClr val="000000"/>
    <a:srgbClr val="00F296"/>
    <a:srgbClr val="33C4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B2635A-F522-47C5-B9C1-88EC53F80B61}" v="4" dt="2022-04-25T19:00:14.458"/>
    <p1510:client id="{89AF8BEE-1712-4790-BD78-CEFB5A23D3FA}" v="924" dt="2022-04-24T21:28:46.500"/>
  </p1510:revLst>
</p1510:revInfo>
</file>

<file path=ppt/tableStyles.xml><?xml version="1.0" encoding="utf-8"?>
<a:tblStyleLst xmlns:a="http://schemas.openxmlformats.org/drawingml/2006/main" def="{F9AC80AE-7BAF-4353-BDF4-EDCBCDF36947}">
  <a:tblStyle styleId="{F9AC80AE-7BAF-4353-BDF4-EDCBCDF369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E8C24DB-9184-4B43-98E1-68442BCA9A7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00" autoAdjust="0"/>
    <p:restoredTop sz="95260" autoAdjust="0"/>
  </p:normalViewPr>
  <p:slideViewPr>
    <p:cSldViewPr snapToGrid="0">
      <p:cViewPr varScale="1">
        <p:scale>
          <a:sx n="115" d="100"/>
          <a:sy n="115" d="100"/>
        </p:scale>
        <p:origin x="24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9" Type="http://schemas.microsoft.com/office/2016/11/relationships/changesInfo" Target="changesInfos/changesInfo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guel Mendes" userId="41dd579c95a079a7" providerId="LiveId" clId="{82B2635A-F522-47C5-B9C1-88EC53F80B61}"/>
    <pc:docChg chg="custSel addSld delSld modSld">
      <pc:chgData name="Miguel Mendes" userId="41dd579c95a079a7" providerId="LiveId" clId="{82B2635A-F522-47C5-B9C1-88EC53F80B61}" dt="2022-04-25T19:00:40.444" v="127" actId="14100"/>
      <pc:docMkLst>
        <pc:docMk/>
      </pc:docMkLst>
      <pc:sldChg chg="modSp mod">
        <pc:chgData name="Miguel Mendes" userId="41dd579c95a079a7" providerId="LiveId" clId="{82B2635A-F522-47C5-B9C1-88EC53F80B61}" dt="2022-04-25T16:47:45.044" v="0" actId="207"/>
        <pc:sldMkLst>
          <pc:docMk/>
          <pc:sldMk cId="1050740026" sldId="296"/>
        </pc:sldMkLst>
        <pc:spChg chg="mod">
          <ac:chgData name="Miguel Mendes" userId="41dd579c95a079a7" providerId="LiveId" clId="{82B2635A-F522-47C5-B9C1-88EC53F80B61}" dt="2022-04-25T16:47:45.044" v="0" actId="207"/>
          <ac:spMkLst>
            <pc:docMk/>
            <pc:sldMk cId="1050740026" sldId="296"/>
            <ac:spMk id="24" creationId="{C76CD668-0409-A654-35D9-48B6C4B5225E}"/>
          </ac:spMkLst>
        </pc:spChg>
      </pc:sldChg>
      <pc:sldChg chg="modSp mod">
        <pc:chgData name="Miguel Mendes" userId="41dd579c95a079a7" providerId="LiveId" clId="{82B2635A-F522-47C5-B9C1-88EC53F80B61}" dt="2022-04-25T17:53:36.123" v="48" actId="20577"/>
        <pc:sldMkLst>
          <pc:docMk/>
          <pc:sldMk cId="2098059794" sldId="305"/>
        </pc:sldMkLst>
        <pc:spChg chg="mod">
          <ac:chgData name="Miguel Mendes" userId="41dd579c95a079a7" providerId="LiveId" clId="{82B2635A-F522-47C5-B9C1-88EC53F80B61}" dt="2022-04-25T17:53:36.123" v="48" actId="20577"/>
          <ac:spMkLst>
            <pc:docMk/>
            <pc:sldMk cId="2098059794" sldId="305"/>
            <ac:spMk id="5" creationId="{B2ED8B69-E4BB-41F3-BD10-25B833300DC6}"/>
          </ac:spMkLst>
        </pc:spChg>
      </pc:sldChg>
      <pc:sldChg chg="del">
        <pc:chgData name="Miguel Mendes" userId="41dd579c95a079a7" providerId="LiveId" clId="{82B2635A-F522-47C5-B9C1-88EC53F80B61}" dt="2022-04-25T17:03:45.318" v="1" actId="47"/>
        <pc:sldMkLst>
          <pc:docMk/>
          <pc:sldMk cId="63403895" sldId="308"/>
        </pc:sldMkLst>
      </pc:sldChg>
      <pc:sldChg chg="del">
        <pc:chgData name="Miguel Mendes" userId="41dd579c95a079a7" providerId="LiveId" clId="{82B2635A-F522-47C5-B9C1-88EC53F80B61}" dt="2022-04-25T17:03:46.680" v="2" actId="47"/>
        <pc:sldMkLst>
          <pc:docMk/>
          <pc:sldMk cId="434649582" sldId="309"/>
        </pc:sldMkLst>
      </pc:sldChg>
      <pc:sldChg chg="del">
        <pc:chgData name="Miguel Mendes" userId="41dd579c95a079a7" providerId="LiveId" clId="{82B2635A-F522-47C5-B9C1-88EC53F80B61}" dt="2022-04-25T17:03:47.487" v="3" actId="47"/>
        <pc:sldMkLst>
          <pc:docMk/>
          <pc:sldMk cId="1851582832" sldId="310"/>
        </pc:sldMkLst>
      </pc:sldChg>
      <pc:sldChg chg="addSp delSp modSp mod">
        <pc:chgData name="Miguel Mendes" userId="41dd579c95a079a7" providerId="LiveId" clId="{82B2635A-F522-47C5-B9C1-88EC53F80B61}" dt="2022-04-25T19:00:40.444" v="127" actId="14100"/>
        <pc:sldMkLst>
          <pc:docMk/>
          <pc:sldMk cId="2843101759" sldId="313"/>
        </pc:sldMkLst>
        <pc:picChg chg="add del mod">
          <ac:chgData name="Miguel Mendes" userId="41dd579c95a079a7" providerId="LiveId" clId="{82B2635A-F522-47C5-B9C1-88EC53F80B61}" dt="2022-04-25T18:59:43.458" v="115" actId="478"/>
          <ac:picMkLst>
            <pc:docMk/>
            <pc:sldMk cId="2843101759" sldId="313"/>
            <ac:picMk id="5" creationId="{3B6BC7DD-7BBC-4F0A-AC1D-7F8A25918D96}"/>
          </ac:picMkLst>
        </pc:picChg>
        <pc:picChg chg="del">
          <ac:chgData name="Miguel Mendes" userId="41dd579c95a079a7" providerId="LiveId" clId="{82B2635A-F522-47C5-B9C1-88EC53F80B61}" dt="2022-04-25T17:49:59.511" v="4" actId="478"/>
          <ac:picMkLst>
            <pc:docMk/>
            <pc:sldMk cId="2843101759" sldId="313"/>
            <ac:picMk id="5" creationId="{EC6DE6A5-5C42-4E66-A885-E6100046BC37}"/>
          </ac:picMkLst>
        </pc:picChg>
        <pc:picChg chg="add del mod">
          <ac:chgData name="Miguel Mendes" userId="41dd579c95a079a7" providerId="LiveId" clId="{82B2635A-F522-47C5-B9C1-88EC53F80B61}" dt="2022-04-25T18:52:14.588" v="109" actId="478"/>
          <ac:picMkLst>
            <pc:docMk/>
            <pc:sldMk cId="2843101759" sldId="313"/>
            <ac:picMk id="6" creationId="{FF2EAF5F-C590-44E2-8706-22C6F49C2F18}"/>
          </ac:picMkLst>
        </pc:picChg>
        <pc:picChg chg="add del mod">
          <ac:chgData name="Miguel Mendes" userId="41dd579c95a079a7" providerId="LiveId" clId="{82B2635A-F522-47C5-B9C1-88EC53F80B61}" dt="2022-04-25T19:00:21.722" v="124" actId="478"/>
          <ac:picMkLst>
            <pc:docMk/>
            <pc:sldMk cId="2843101759" sldId="313"/>
            <ac:picMk id="8" creationId="{82238B7B-0C59-4848-AF5E-47FE72D4F936}"/>
          </ac:picMkLst>
        </pc:picChg>
        <pc:picChg chg="add mod">
          <ac:chgData name="Miguel Mendes" userId="41dd579c95a079a7" providerId="LiveId" clId="{82B2635A-F522-47C5-B9C1-88EC53F80B61}" dt="2022-04-25T19:00:40.444" v="127" actId="14100"/>
          <ac:picMkLst>
            <pc:docMk/>
            <pc:sldMk cId="2843101759" sldId="313"/>
            <ac:picMk id="10" creationId="{5AF9B18F-1CC3-4CF6-823C-08B6213BF07B}"/>
          </ac:picMkLst>
        </pc:picChg>
      </pc:sldChg>
      <pc:sldChg chg="modSp mod">
        <pc:chgData name="Miguel Mendes" userId="41dd579c95a079a7" providerId="LiveId" clId="{82B2635A-F522-47C5-B9C1-88EC53F80B61}" dt="2022-04-25T18:00:39.209" v="108" actId="20577"/>
        <pc:sldMkLst>
          <pc:docMk/>
          <pc:sldMk cId="1234941804" sldId="318"/>
        </pc:sldMkLst>
        <pc:graphicFrameChg chg="modGraphic">
          <ac:chgData name="Miguel Mendes" userId="41dd579c95a079a7" providerId="LiveId" clId="{82B2635A-F522-47C5-B9C1-88EC53F80B61}" dt="2022-04-25T18:00:39.209" v="108" actId="20577"/>
          <ac:graphicFrameMkLst>
            <pc:docMk/>
            <pc:sldMk cId="1234941804" sldId="318"/>
            <ac:graphicFrameMk id="4" creationId="{991927C7-C026-436D-A9FA-9AEB66128620}"/>
          </ac:graphicFrameMkLst>
        </pc:graphicFrameChg>
      </pc:sldChg>
      <pc:sldChg chg="delSp modSp add mod delAnim">
        <pc:chgData name="Miguel Mendes" userId="41dd579c95a079a7" providerId="LiveId" clId="{82B2635A-F522-47C5-B9C1-88EC53F80B61}" dt="2022-04-25T17:54:38.788" v="99" actId="1076"/>
        <pc:sldMkLst>
          <pc:docMk/>
          <pc:sldMk cId="2229209051" sldId="321"/>
        </pc:sldMkLst>
        <pc:spChg chg="mod">
          <ac:chgData name="Miguel Mendes" userId="41dd579c95a079a7" providerId="LiveId" clId="{82B2635A-F522-47C5-B9C1-88EC53F80B61}" dt="2022-04-25T17:54:38.788" v="99" actId="1076"/>
          <ac:spMkLst>
            <pc:docMk/>
            <pc:sldMk cId="2229209051" sldId="321"/>
            <ac:spMk id="4" creationId="{B1DD9F4C-5975-4390-9930-99BC7517CAD0}"/>
          </ac:spMkLst>
        </pc:spChg>
        <pc:grpChg chg="del">
          <ac:chgData name="Miguel Mendes" userId="41dd579c95a079a7" providerId="LiveId" clId="{82B2635A-F522-47C5-B9C1-88EC53F80B61}" dt="2022-04-25T17:53:55.431" v="50" actId="478"/>
          <ac:grpSpMkLst>
            <pc:docMk/>
            <pc:sldMk cId="2229209051" sldId="321"/>
            <ac:grpSpMk id="3" creationId="{2FEAFAA3-23BF-4014-88CC-D2690A1DE8C1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cde3b53cfd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cde3b53cfd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7222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8f0747ed82_1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8f0747ed82_1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700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8f0747ed82_1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8f0747ed82_1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1233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8f0747ed82_1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8f0747ed82_1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7832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8f0747ed82_1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8f0747ed82_1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8976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8f0747ed82_1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8f0747ed82_1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1"/>
            </a:gs>
            <a:gs pos="23000">
              <a:schemeClr val="accent2"/>
            </a:gs>
            <a:gs pos="49000">
              <a:schemeClr val="accent3"/>
            </a:gs>
            <a:gs pos="77000">
              <a:schemeClr val="accent4"/>
            </a:gs>
            <a:gs pos="100000">
              <a:schemeClr val="accent5"/>
            </a:gs>
          </a:gsLst>
          <a:lin ang="18900732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361800" y="-476249"/>
            <a:ext cx="6041280" cy="5907280"/>
          </a:xfrm>
          <a:custGeom>
            <a:avLst/>
            <a:gdLst/>
            <a:ahLst/>
            <a:cxnLst/>
            <a:rect l="l" t="t" r="r" b="b"/>
            <a:pathLst>
              <a:path w="4401661" h="4304029" extrusionOk="0">
                <a:moveTo>
                  <a:pt x="699453" y="1744663"/>
                </a:moveTo>
                <a:lnTo>
                  <a:pt x="1165543" y="1278573"/>
                </a:lnTo>
                <a:cubicBezTo>
                  <a:pt x="1215073" y="1229042"/>
                  <a:pt x="1215073" y="1147763"/>
                  <a:pt x="1165543" y="1098233"/>
                </a:cubicBezTo>
                <a:cubicBezTo>
                  <a:pt x="1116013" y="1048702"/>
                  <a:pt x="1034732" y="1048702"/>
                  <a:pt x="985203" y="1098233"/>
                </a:cubicBezTo>
                <a:lnTo>
                  <a:pt x="519113" y="1564323"/>
                </a:lnTo>
                <a:cubicBezTo>
                  <a:pt x="469583" y="1613852"/>
                  <a:pt x="469583" y="1695133"/>
                  <a:pt x="519113" y="1744663"/>
                </a:cubicBezTo>
                <a:cubicBezTo>
                  <a:pt x="568642" y="1794192"/>
                  <a:pt x="649288" y="1794192"/>
                  <a:pt x="699453" y="1744663"/>
                </a:cubicBezTo>
                <a:close/>
                <a:moveTo>
                  <a:pt x="271463" y="3418522"/>
                </a:moveTo>
                <a:lnTo>
                  <a:pt x="37147" y="3652838"/>
                </a:lnTo>
                <a:cubicBezTo>
                  <a:pt x="-12382" y="3702368"/>
                  <a:pt x="-12382" y="3783647"/>
                  <a:pt x="37147" y="3833178"/>
                </a:cubicBezTo>
                <a:cubicBezTo>
                  <a:pt x="86678" y="3882708"/>
                  <a:pt x="167958" y="3882708"/>
                  <a:pt x="217488" y="3833178"/>
                </a:cubicBezTo>
                <a:lnTo>
                  <a:pt x="451803" y="3598863"/>
                </a:lnTo>
                <a:cubicBezTo>
                  <a:pt x="501333" y="3549333"/>
                  <a:pt x="501333" y="3468053"/>
                  <a:pt x="451803" y="3418522"/>
                </a:cubicBezTo>
                <a:cubicBezTo>
                  <a:pt x="402272" y="3368993"/>
                  <a:pt x="321628" y="3368993"/>
                  <a:pt x="271463" y="3418522"/>
                </a:cubicBezTo>
                <a:close/>
                <a:moveTo>
                  <a:pt x="1105218" y="1601152"/>
                </a:moveTo>
                <a:cubicBezTo>
                  <a:pt x="1154748" y="1650683"/>
                  <a:pt x="1236028" y="1650683"/>
                  <a:pt x="1285557" y="1601152"/>
                </a:cubicBezTo>
                <a:lnTo>
                  <a:pt x="2024698" y="862013"/>
                </a:lnTo>
                <a:cubicBezTo>
                  <a:pt x="2074228" y="812483"/>
                  <a:pt x="2074228" y="731202"/>
                  <a:pt x="2024698" y="681673"/>
                </a:cubicBezTo>
                <a:cubicBezTo>
                  <a:pt x="1975168" y="632142"/>
                  <a:pt x="1893888" y="632142"/>
                  <a:pt x="1844357" y="681673"/>
                </a:cubicBezTo>
                <a:lnTo>
                  <a:pt x="1105218" y="1420177"/>
                </a:lnTo>
                <a:cubicBezTo>
                  <a:pt x="1055688" y="1470342"/>
                  <a:pt x="1055688" y="1550988"/>
                  <a:pt x="1105218" y="1601152"/>
                </a:cubicBezTo>
                <a:close/>
                <a:moveTo>
                  <a:pt x="3472498" y="217487"/>
                </a:moveTo>
                <a:cubicBezTo>
                  <a:pt x="3522028" y="167957"/>
                  <a:pt x="3522028" y="86677"/>
                  <a:pt x="3472498" y="37148"/>
                </a:cubicBezTo>
                <a:cubicBezTo>
                  <a:pt x="3422968" y="-12383"/>
                  <a:pt x="3341687" y="-12383"/>
                  <a:pt x="3292158" y="37148"/>
                </a:cubicBezTo>
                <a:cubicBezTo>
                  <a:pt x="3242628" y="86677"/>
                  <a:pt x="3242628" y="167957"/>
                  <a:pt x="3292158" y="217487"/>
                </a:cubicBezTo>
                <a:cubicBezTo>
                  <a:pt x="3341687" y="267018"/>
                  <a:pt x="3422968" y="267018"/>
                  <a:pt x="3472498" y="217487"/>
                </a:cubicBezTo>
                <a:close/>
                <a:moveTo>
                  <a:pt x="441642" y="2002473"/>
                </a:moveTo>
                <a:cubicBezTo>
                  <a:pt x="491172" y="1952942"/>
                  <a:pt x="491172" y="1871663"/>
                  <a:pt x="441642" y="1822133"/>
                </a:cubicBezTo>
                <a:cubicBezTo>
                  <a:pt x="392113" y="1772602"/>
                  <a:pt x="310833" y="1772602"/>
                  <a:pt x="261303" y="1822133"/>
                </a:cubicBezTo>
                <a:cubicBezTo>
                  <a:pt x="211772" y="1871663"/>
                  <a:pt x="211772" y="1952942"/>
                  <a:pt x="261303" y="2002473"/>
                </a:cubicBezTo>
                <a:cubicBezTo>
                  <a:pt x="310833" y="2052003"/>
                  <a:pt x="392113" y="2052003"/>
                  <a:pt x="441642" y="2002473"/>
                </a:cubicBezTo>
                <a:close/>
                <a:moveTo>
                  <a:pt x="3945573" y="2271078"/>
                </a:moveTo>
                <a:lnTo>
                  <a:pt x="3842703" y="2373947"/>
                </a:lnTo>
                <a:cubicBezTo>
                  <a:pt x="3793173" y="2423478"/>
                  <a:pt x="3711893" y="2423478"/>
                  <a:pt x="3662362" y="2373947"/>
                </a:cubicBezTo>
                <a:cubicBezTo>
                  <a:pt x="3612833" y="2324418"/>
                  <a:pt x="3612833" y="2243138"/>
                  <a:pt x="3662362" y="2193608"/>
                </a:cubicBezTo>
                <a:lnTo>
                  <a:pt x="3993198" y="1862773"/>
                </a:lnTo>
                <a:cubicBezTo>
                  <a:pt x="4042728" y="1813242"/>
                  <a:pt x="4042728" y="1731963"/>
                  <a:pt x="3993198" y="1682433"/>
                </a:cubicBezTo>
                <a:cubicBezTo>
                  <a:pt x="3943668" y="1632902"/>
                  <a:pt x="3862387" y="1632902"/>
                  <a:pt x="3812858" y="1682433"/>
                </a:cubicBezTo>
                <a:lnTo>
                  <a:pt x="3638868" y="1856423"/>
                </a:lnTo>
                <a:cubicBezTo>
                  <a:pt x="3589337" y="1905952"/>
                  <a:pt x="3508058" y="1905952"/>
                  <a:pt x="3458528" y="1856423"/>
                </a:cubicBezTo>
                <a:cubicBezTo>
                  <a:pt x="3408998" y="1806892"/>
                  <a:pt x="3408998" y="1725613"/>
                  <a:pt x="3458528" y="1676083"/>
                </a:cubicBezTo>
                <a:lnTo>
                  <a:pt x="4000183" y="1134427"/>
                </a:lnTo>
                <a:cubicBezTo>
                  <a:pt x="4049712" y="1084898"/>
                  <a:pt x="4049712" y="1003617"/>
                  <a:pt x="4000183" y="954088"/>
                </a:cubicBezTo>
                <a:cubicBezTo>
                  <a:pt x="3950653" y="904558"/>
                  <a:pt x="3869373" y="904558"/>
                  <a:pt x="3819843" y="954088"/>
                </a:cubicBezTo>
                <a:lnTo>
                  <a:pt x="3636962" y="1136967"/>
                </a:lnTo>
                <a:cubicBezTo>
                  <a:pt x="3587433" y="1186498"/>
                  <a:pt x="3506153" y="1186498"/>
                  <a:pt x="3456623" y="1136967"/>
                </a:cubicBezTo>
                <a:cubicBezTo>
                  <a:pt x="3407093" y="1087438"/>
                  <a:pt x="3407093" y="1006158"/>
                  <a:pt x="3456623" y="956627"/>
                </a:cubicBezTo>
                <a:lnTo>
                  <a:pt x="3508058" y="905192"/>
                </a:lnTo>
                <a:cubicBezTo>
                  <a:pt x="3557587" y="855663"/>
                  <a:pt x="3557587" y="774383"/>
                  <a:pt x="3508058" y="724852"/>
                </a:cubicBezTo>
                <a:cubicBezTo>
                  <a:pt x="3458528" y="675323"/>
                  <a:pt x="3377248" y="675323"/>
                  <a:pt x="3327718" y="724852"/>
                </a:cubicBezTo>
                <a:lnTo>
                  <a:pt x="2574608" y="1476058"/>
                </a:lnTo>
                <a:cubicBezTo>
                  <a:pt x="2525078" y="1525588"/>
                  <a:pt x="2443798" y="1525588"/>
                  <a:pt x="2394268" y="1476058"/>
                </a:cubicBezTo>
                <a:cubicBezTo>
                  <a:pt x="2344738" y="1426527"/>
                  <a:pt x="2344738" y="1345248"/>
                  <a:pt x="2394268" y="1295717"/>
                </a:cubicBezTo>
                <a:lnTo>
                  <a:pt x="3234373" y="455612"/>
                </a:lnTo>
                <a:cubicBezTo>
                  <a:pt x="3283903" y="406083"/>
                  <a:pt x="3283903" y="324802"/>
                  <a:pt x="3234373" y="275273"/>
                </a:cubicBezTo>
                <a:cubicBezTo>
                  <a:pt x="3184843" y="225743"/>
                  <a:pt x="3103562" y="225743"/>
                  <a:pt x="3054033" y="275273"/>
                </a:cubicBezTo>
                <a:lnTo>
                  <a:pt x="2095818" y="1233488"/>
                </a:lnTo>
                <a:cubicBezTo>
                  <a:pt x="2046288" y="1283017"/>
                  <a:pt x="1965007" y="1283017"/>
                  <a:pt x="1915478" y="1233488"/>
                </a:cubicBezTo>
                <a:cubicBezTo>
                  <a:pt x="1865948" y="1183958"/>
                  <a:pt x="1784668" y="1183958"/>
                  <a:pt x="1735138" y="1233488"/>
                </a:cubicBezTo>
                <a:lnTo>
                  <a:pt x="480378" y="2488247"/>
                </a:lnTo>
                <a:cubicBezTo>
                  <a:pt x="430847" y="2537778"/>
                  <a:pt x="430847" y="2619058"/>
                  <a:pt x="480378" y="2668588"/>
                </a:cubicBezTo>
                <a:cubicBezTo>
                  <a:pt x="529908" y="2718118"/>
                  <a:pt x="611188" y="2718118"/>
                  <a:pt x="660717" y="2668588"/>
                </a:cubicBezTo>
                <a:lnTo>
                  <a:pt x="862648" y="2466658"/>
                </a:lnTo>
                <a:cubicBezTo>
                  <a:pt x="912178" y="2417128"/>
                  <a:pt x="993457" y="2417128"/>
                  <a:pt x="1042988" y="2466658"/>
                </a:cubicBezTo>
                <a:cubicBezTo>
                  <a:pt x="1092518" y="2516188"/>
                  <a:pt x="1092518" y="2597468"/>
                  <a:pt x="1042988" y="2646997"/>
                </a:cubicBezTo>
                <a:lnTo>
                  <a:pt x="553403" y="3137218"/>
                </a:lnTo>
                <a:cubicBezTo>
                  <a:pt x="503872" y="3186747"/>
                  <a:pt x="503872" y="3268028"/>
                  <a:pt x="553403" y="3317558"/>
                </a:cubicBezTo>
                <a:cubicBezTo>
                  <a:pt x="602933" y="3367088"/>
                  <a:pt x="684213" y="3367088"/>
                  <a:pt x="733742" y="3317558"/>
                </a:cubicBezTo>
                <a:lnTo>
                  <a:pt x="847408" y="3203893"/>
                </a:lnTo>
                <a:cubicBezTo>
                  <a:pt x="896938" y="3154363"/>
                  <a:pt x="978217" y="3154363"/>
                  <a:pt x="1027748" y="3203893"/>
                </a:cubicBezTo>
                <a:cubicBezTo>
                  <a:pt x="1077278" y="3253422"/>
                  <a:pt x="1158557" y="3253422"/>
                  <a:pt x="1208088" y="3203893"/>
                </a:cubicBezTo>
                <a:lnTo>
                  <a:pt x="1427163" y="2984818"/>
                </a:lnTo>
                <a:cubicBezTo>
                  <a:pt x="1476693" y="2935288"/>
                  <a:pt x="1557973" y="2935288"/>
                  <a:pt x="1607503" y="2984818"/>
                </a:cubicBezTo>
                <a:cubicBezTo>
                  <a:pt x="1657032" y="3034347"/>
                  <a:pt x="1657032" y="3115628"/>
                  <a:pt x="1607503" y="3165158"/>
                </a:cubicBezTo>
                <a:lnTo>
                  <a:pt x="1025207" y="3747453"/>
                </a:lnTo>
                <a:cubicBezTo>
                  <a:pt x="975678" y="3796983"/>
                  <a:pt x="975678" y="3878263"/>
                  <a:pt x="1025207" y="3927793"/>
                </a:cubicBezTo>
                <a:cubicBezTo>
                  <a:pt x="1074738" y="3977322"/>
                  <a:pt x="1156018" y="3977322"/>
                  <a:pt x="1205548" y="3927793"/>
                </a:cubicBezTo>
                <a:lnTo>
                  <a:pt x="1538288" y="3595053"/>
                </a:lnTo>
                <a:cubicBezTo>
                  <a:pt x="1587818" y="3545522"/>
                  <a:pt x="1669098" y="3545522"/>
                  <a:pt x="1718628" y="3595053"/>
                </a:cubicBezTo>
                <a:cubicBezTo>
                  <a:pt x="1768157" y="3644583"/>
                  <a:pt x="1849438" y="3644583"/>
                  <a:pt x="1898968" y="3595053"/>
                </a:cubicBezTo>
                <a:lnTo>
                  <a:pt x="2071053" y="3422968"/>
                </a:lnTo>
                <a:cubicBezTo>
                  <a:pt x="2120583" y="3373438"/>
                  <a:pt x="2201863" y="3373438"/>
                  <a:pt x="2251393" y="3422968"/>
                </a:cubicBezTo>
                <a:cubicBezTo>
                  <a:pt x="2300923" y="3472497"/>
                  <a:pt x="2300923" y="3553778"/>
                  <a:pt x="2251393" y="3603308"/>
                </a:cubicBezTo>
                <a:lnTo>
                  <a:pt x="1929448" y="3925253"/>
                </a:lnTo>
                <a:cubicBezTo>
                  <a:pt x="1879918" y="3974783"/>
                  <a:pt x="1879918" y="4056063"/>
                  <a:pt x="1929448" y="4105593"/>
                </a:cubicBezTo>
                <a:cubicBezTo>
                  <a:pt x="1978978" y="4155122"/>
                  <a:pt x="2060257" y="4155122"/>
                  <a:pt x="2109788" y="4105593"/>
                </a:cubicBezTo>
                <a:lnTo>
                  <a:pt x="2505393" y="3709988"/>
                </a:lnTo>
                <a:cubicBezTo>
                  <a:pt x="2554923" y="3660458"/>
                  <a:pt x="2636203" y="3660458"/>
                  <a:pt x="2685733" y="3709988"/>
                </a:cubicBezTo>
                <a:cubicBezTo>
                  <a:pt x="2735262" y="3759518"/>
                  <a:pt x="2816543" y="3759518"/>
                  <a:pt x="2866073" y="3709988"/>
                </a:cubicBezTo>
                <a:lnTo>
                  <a:pt x="4125278" y="2450783"/>
                </a:lnTo>
                <a:cubicBezTo>
                  <a:pt x="4174808" y="2401253"/>
                  <a:pt x="4174808" y="2319972"/>
                  <a:pt x="4125278" y="2270443"/>
                </a:cubicBezTo>
                <a:cubicBezTo>
                  <a:pt x="4076383" y="2221547"/>
                  <a:pt x="3995103" y="2221547"/>
                  <a:pt x="3945573" y="2271078"/>
                </a:cubicBezTo>
                <a:close/>
                <a:moveTo>
                  <a:pt x="4364038" y="1310958"/>
                </a:moveTo>
                <a:cubicBezTo>
                  <a:pt x="4314508" y="1261427"/>
                  <a:pt x="4233228" y="1261427"/>
                  <a:pt x="4183698" y="1310958"/>
                </a:cubicBezTo>
                <a:lnTo>
                  <a:pt x="4084637" y="1410017"/>
                </a:lnTo>
                <a:cubicBezTo>
                  <a:pt x="4035108" y="1459548"/>
                  <a:pt x="4035108" y="1540827"/>
                  <a:pt x="4084637" y="1590358"/>
                </a:cubicBezTo>
                <a:cubicBezTo>
                  <a:pt x="4134168" y="1639888"/>
                  <a:pt x="4215448" y="1639888"/>
                  <a:pt x="4264978" y="1590358"/>
                </a:cubicBezTo>
                <a:lnTo>
                  <a:pt x="4364038" y="1491298"/>
                </a:lnTo>
                <a:cubicBezTo>
                  <a:pt x="4414203" y="1441767"/>
                  <a:pt x="4414203" y="1360488"/>
                  <a:pt x="4364038" y="1310958"/>
                </a:cubicBezTo>
                <a:close/>
                <a:moveTo>
                  <a:pt x="3773487" y="2885758"/>
                </a:moveTo>
                <a:lnTo>
                  <a:pt x="2807018" y="3852228"/>
                </a:lnTo>
                <a:cubicBezTo>
                  <a:pt x="2757487" y="3901758"/>
                  <a:pt x="2757487" y="3983038"/>
                  <a:pt x="2807018" y="4032568"/>
                </a:cubicBezTo>
                <a:cubicBezTo>
                  <a:pt x="2856548" y="4082097"/>
                  <a:pt x="2937828" y="4082097"/>
                  <a:pt x="2987358" y="4032568"/>
                </a:cubicBezTo>
                <a:lnTo>
                  <a:pt x="3953828" y="3066097"/>
                </a:lnTo>
                <a:cubicBezTo>
                  <a:pt x="4003358" y="3016568"/>
                  <a:pt x="4003358" y="2935288"/>
                  <a:pt x="3953828" y="2885758"/>
                </a:cubicBezTo>
                <a:cubicBezTo>
                  <a:pt x="3904298" y="2836228"/>
                  <a:pt x="3823018" y="2836228"/>
                  <a:pt x="3773487" y="2885758"/>
                </a:cubicBezTo>
                <a:close/>
                <a:moveTo>
                  <a:pt x="2572703" y="4086543"/>
                </a:moveTo>
                <a:cubicBezTo>
                  <a:pt x="2523173" y="4136072"/>
                  <a:pt x="2523173" y="4217353"/>
                  <a:pt x="2572703" y="4266883"/>
                </a:cubicBezTo>
                <a:cubicBezTo>
                  <a:pt x="2622233" y="4316413"/>
                  <a:pt x="2703512" y="4316413"/>
                  <a:pt x="2753043" y="4266883"/>
                </a:cubicBezTo>
                <a:cubicBezTo>
                  <a:pt x="2802573" y="4217353"/>
                  <a:pt x="2802573" y="4136072"/>
                  <a:pt x="2753043" y="4086543"/>
                </a:cubicBezTo>
                <a:cubicBezTo>
                  <a:pt x="2703512" y="4037013"/>
                  <a:pt x="2622233" y="4037013"/>
                  <a:pt x="2572703" y="408654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3000">
                <a:schemeClr val="accent1"/>
              </a:gs>
              <a:gs pos="31000">
                <a:schemeClr val="accent2"/>
              </a:gs>
              <a:gs pos="50000">
                <a:schemeClr val="accent3"/>
              </a:gs>
              <a:gs pos="68000">
                <a:schemeClr val="accent4"/>
              </a:gs>
              <a:gs pos="88000">
                <a:schemeClr val="accent5"/>
              </a:gs>
              <a:gs pos="100000">
                <a:schemeClr val="accent5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8608500" y="4608000"/>
            <a:ext cx="383100" cy="383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855300" y="751275"/>
            <a:ext cx="3732000" cy="90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855300" y="1782825"/>
            <a:ext cx="3732000" cy="260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4088059" y="-5"/>
            <a:ext cx="5055932" cy="4812610"/>
          </a:xfrm>
          <a:custGeom>
            <a:avLst/>
            <a:gdLst/>
            <a:ahLst/>
            <a:cxnLst/>
            <a:rect l="l" t="t" r="r" b="b"/>
            <a:pathLst>
              <a:path w="3611380" h="3431451" extrusionOk="0">
                <a:moveTo>
                  <a:pt x="927187" y="875737"/>
                </a:moveTo>
                <a:lnTo>
                  <a:pt x="1721821" y="81562"/>
                </a:lnTo>
                <a:cubicBezTo>
                  <a:pt x="1743746" y="59605"/>
                  <a:pt x="1757534" y="30838"/>
                  <a:pt x="1760917" y="0"/>
                </a:cubicBezTo>
                <a:lnTo>
                  <a:pt x="1415173" y="0"/>
                </a:lnTo>
                <a:lnTo>
                  <a:pt x="733169" y="681756"/>
                </a:lnTo>
                <a:cubicBezTo>
                  <a:pt x="680100" y="735831"/>
                  <a:pt x="680930" y="822671"/>
                  <a:pt x="735025" y="875720"/>
                </a:cubicBezTo>
                <a:cubicBezTo>
                  <a:pt x="788382" y="928046"/>
                  <a:pt x="873819" y="928056"/>
                  <a:pt x="927187" y="875737"/>
                </a:cubicBezTo>
                <a:close/>
                <a:moveTo>
                  <a:pt x="40184" y="2238094"/>
                </a:moveTo>
                <a:cubicBezTo>
                  <a:pt x="-13398" y="2291660"/>
                  <a:pt x="-13394" y="2378506"/>
                  <a:pt x="40192" y="2432069"/>
                </a:cubicBezTo>
                <a:cubicBezTo>
                  <a:pt x="93778" y="2485631"/>
                  <a:pt x="180654" y="2485628"/>
                  <a:pt x="234236" y="2432058"/>
                </a:cubicBezTo>
                <a:cubicBezTo>
                  <a:pt x="287814" y="2378496"/>
                  <a:pt x="287814" y="2291656"/>
                  <a:pt x="234236" y="2238094"/>
                </a:cubicBezTo>
                <a:cubicBezTo>
                  <a:pt x="180559" y="2184749"/>
                  <a:pt x="93861" y="2184749"/>
                  <a:pt x="40184" y="2238094"/>
                </a:cubicBezTo>
                <a:close/>
                <a:moveTo>
                  <a:pt x="3307248" y="2745375"/>
                </a:moveTo>
                <a:cubicBezTo>
                  <a:pt x="3360919" y="2798741"/>
                  <a:pt x="3447620" y="2798741"/>
                  <a:pt x="3501300" y="2745375"/>
                </a:cubicBezTo>
                <a:lnTo>
                  <a:pt x="3611381" y="2635368"/>
                </a:lnTo>
                <a:lnTo>
                  <a:pt x="3611381" y="2247439"/>
                </a:lnTo>
                <a:lnTo>
                  <a:pt x="3307248" y="2551428"/>
                </a:lnTo>
                <a:cubicBezTo>
                  <a:pt x="3253867" y="2605044"/>
                  <a:pt x="3253809" y="2691684"/>
                  <a:pt x="3307112" y="2745375"/>
                </a:cubicBezTo>
                <a:close/>
                <a:moveTo>
                  <a:pt x="1516414" y="3090144"/>
                </a:moveTo>
                <a:lnTo>
                  <a:pt x="1410141" y="3196379"/>
                </a:lnTo>
                <a:cubicBezTo>
                  <a:pt x="1356046" y="3249428"/>
                  <a:pt x="1355216" y="3336268"/>
                  <a:pt x="1408285" y="3390343"/>
                </a:cubicBezTo>
                <a:cubicBezTo>
                  <a:pt x="1461353" y="3444429"/>
                  <a:pt x="1548225" y="3445245"/>
                  <a:pt x="1602320" y="3392199"/>
                </a:cubicBezTo>
                <a:cubicBezTo>
                  <a:pt x="1602949" y="3391580"/>
                  <a:pt x="1603575" y="3390955"/>
                  <a:pt x="1604193" y="3390326"/>
                </a:cubicBezTo>
                <a:lnTo>
                  <a:pt x="1710194" y="3284126"/>
                </a:lnTo>
                <a:cubicBezTo>
                  <a:pt x="1765724" y="3232582"/>
                  <a:pt x="1768940" y="3145797"/>
                  <a:pt x="1717378" y="3090284"/>
                </a:cubicBezTo>
                <a:cubicBezTo>
                  <a:pt x="1665812" y="3034774"/>
                  <a:pt x="1578995" y="3031559"/>
                  <a:pt x="1523465" y="3083106"/>
                </a:cubicBezTo>
                <a:cubicBezTo>
                  <a:pt x="1521031" y="3085366"/>
                  <a:pt x="1518678" y="3087714"/>
                  <a:pt x="1516414" y="3090144"/>
                </a:cubicBezTo>
                <a:close/>
                <a:moveTo>
                  <a:pt x="3403594" y="427758"/>
                </a:moveTo>
                <a:cubicBezTo>
                  <a:pt x="3350019" y="481351"/>
                  <a:pt x="3263121" y="481382"/>
                  <a:pt x="3209508" y="427826"/>
                </a:cubicBezTo>
                <a:cubicBezTo>
                  <a:pt x="3155893" y="374271"/>
                  <a:pt x="3155865" y="287406"/>
                  <a:pt x="3209440" y="233811"/>
                </a:cubicBezTo>
                <a:lnTo>
                  <a:pt x="3443302" y="0"/>
                </a:lnTo>
                <a:lnTo>
                  <a:pt x="1891022" y="0"/>
                </a:lnTo>
                <a:lnTo>
                  <a:pt x="782736" y="1107883"/>
                </a:lnTo>
                <a:cubicBezTo>
                  <a:pt x="729371" y="1161541"/>
                  <a:pt x="729371" y="1248207"/>
                  <a:pt x="782736" y="1301865"/>
                </a:cubicBezTo>
                <a:cubicBezTo>
                  <a:pt x="836114" y="1355502"/>
                  <a:pt x="836114" y="1442175"/>
                  <a:pt x="782736" y="1495812"/>
                </a:cubicBezTo>
                <a:lnTo>
                  <a:pt x="296586" y="1981785"/>
                </a:lnTo>
                <a:cubicBezTo>
                  <a:pt x="243526" y="2035868"/>
                  <a:pt x="244372" y="2122711"/>
                  <a:pt x="298476" y="2175750"/>
                </a:cubicBezTo>
                <a:cubicBezTo>
                  <a:pt x="351840" y="2228068"/>
                  <a:pt x="437280" y="2228058"/>
                  <a:pt x="490638" y="2175733"/>
                </a:cubicBezTo>
                <a:lnTo>
                  <a:pt x="883841" y="1782672"/>
                </a:lnTo>
                <a:cubicBezTo>
                  <a:pt x="938297" y="1729993"/>
                  <a:pt x="1025161" y="1731414"/>
                  <a:pt x="1077859" y="1785850"/>
                </a:cubicBezTo>
                <a:cubicBezTo>
                  <a:pt x="1129340" y="1839028"/>
                  <a:pt x="1129340" y="1923441"/>
                  <a:pt x="1077859" y="1976620"/>
                </a:cubicBezTo>
                <a:lnTo>
                  <a:pt x="779370" y="2275035"/>
                </a:lnTo>
                <a:cubicBezTo>
                  <a:pt x="726301" y="2329110"/>
                  <a:pt x="727131" y="2415950"/>
                  <a:pt x="781226" y="2468999"/>
                </a:cubicBezTo>
                <a:cubicBezTo>
                  <a:pt x="834584" y="2521324"/>
                  <a:pt x="920020" y="2521335"/>
                  <a:pt x="973388" y="2469016"/>
                </a:cubicBezTo>
                <a:lnTo>
                  <a:pt x="1028836" y="2413588"/>
                </a:lnTo>
                <a:cubicBezTo>
                  <a:pt x="1082411" y="2360032"/>
                  <a:pt x="1169279" y="2360032"/>
                  <a:pt x="1222854" y="2413588"/>
                </a:cubicBezTo>
                <a:cubicBezTo>
                  <a:pt x="1276430" y="2467144"/>
                  <a:pt x="1276430" y="2553980"/>
                  <a:pt x="1222854" y="2607536"/>
                </a:cubicBezTo>
                <a:lnTo>
                  <a:pt x="686559" y="3143533"/>
                </a:lnTo>
                <a:cubicBezTo>
                  <a:pt x="632947" y="3197120"/>
                  <a:pt x="632937" y="3284007"/>
                  <a:pt x="686543" y="3337600"/>
                </a:cubicBezTo>
                <a:cubicBezTo>
                  <a:pt x="740148" y="3391193"/>
                  <a:pt x="827064" y="3391203"/>
                  <a:pt x="880680" y="3337617"/>
                </a:cubicBezTo>
                <a:lnTo>
                  <a:pt x="1802665" y="2415899"/>
                </a:lnTo>
                <a:cubicBezTo>
                  <a:pt x="1856281" y="2362343"/>
                  <a:pt x="1943176" y="2362374"/>
                  <a:pt x="1996751" y="2415967"/>
                </a:cubicBezTo>
                <a:cubicBezTo>
                  <a:pt x="2050326" y="2469563"/>
                  <a:pt x="2050299" y="2556427"/>
                  <a:pt x="1996683" y="2609982"/>
                </a:cubicBezTo>
                <a:lnTo>
                  <a:pt x="1809702" y="2796895"/>
                </a:lnTo>
                <a:cubicBezTo>
                  <a:pt x="1756127" y="2850451"/>
                  <a:pt x="1756127" y="2937287"/>
                  <a:pt x="1809702" y="2990843"/>
                </a:cubicBezTo>
                <a:cubicBezTo>
                  <a:pt x="1863277" y="3044398"/>
                  <a:pt x="1950145" y="3044398"/>
                  <a:pt x="2003720" y="2990843"/>
                </a:cubicBezTo>
                <a:lnTo>
                  <a:pt x="2597503" y="2397377"/>
                </a:lnTo>
                <a:cubicBezTo>
                  <a:pt x="2652771" y="2345579"/>
                  <a:pt x="2739581" y="2348376"/>
                  <a:pt x="2791399" y="2403627"/>
                </a:cubicBezTo>
                <a:cubicBezTo>
                  <a:pt x="2840915" y="2456422"/>
                  <a:pt x="2840864" y="2538592"/>
                  <a:pt x="2791283" y="2591325"/>
                </a:cubicBezTo>
                <a:lnTo>
                  <a:pt x="2442513" y="2940070"/>
                </a:lnTo>
                <a:cubicBezTo>
                  <a:pt x="2388938" y="2993626"/>
                  <a:pt x="2388938" y="3080462"/>
                  <a:pt x="2442513" y="3134018"/>
                </a:cubicBezTo>
                <a:cubicBezTo>
                  <a:pt x="2496088" y="3187573"/>
                  <a:pt x="2582956" y="3187573"/>
                  <a:pt x="2636531" y="3134018"/>
                </a:cubicBezTo>
                <a:lnTo>
                  <a:pt x="3611245" y="2159692"/>
                </a:lnTo>
                <a:lnTo>
                  <a:pt x="3611245" y="220047"/>
                </a:lnTo>
                <a:close/>
              </a:path>
            </a:pathLst>
          </a:custGeom>
          <a:solidFill>
            <a:srgbClr val="E7ED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8608500" y="4608000"/>
            <a:ext cx="383100" cy="383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51" name="Google Shape;51;p9"/>
          <p:cNvSpPr/>
          <p:nvPr/>
        </p:nvSpPr>
        <p:spPr>
          <a:xfrm rot="10800000">
            <a:off x="6034180" y="-109136"/>
            <a:ext cx="4027520" cy="3938187"/>
          </a:xfrm>
          <a:custGeom>
            <a:avLst/>
            <a:gdLst/>
            <a:ahLst/>
            <a:cxnLst/>
            <a:rect l="l" t="t" r="r" b="b"/>
            <a:pathLst>
              <a:path w="4401661" h="4304029" extrusionOk="0">
                <a:moveTo>
                  <a:pt x="699453" y="1744663"/>
                </a:moveTo>
                <a:lnTo>
                  <a:pt x="1165543" y="1278573"/>
                </a:lnTo>
                <a:cubicBezTo>
                  <a:pt x="1215073" y="1229042"/>
                  <a:pt x="1215073" y="1147763"/>
                  <a:pt x="1165543" y="1098233"/>
                </a:cubicBezTo>
                <a:cubicBezTo>
                  <a:pt x="1116013" y="1048702"/>
                  <a:pt x="1034732" y="1048702"/>
                  <a:pt x="985203" y="1098233"/>
                </a:cubicBezTo>
                <a:lnTo>
                  <a:pt x="519113" y="1564323"/>
                </a:lnTo>
                <a:cubicBezTo>
                  <a:pt x="469583" y="1613852"/>
                  <a:pt x="469583" y="1695133"/>
                  <a:pt x="519113" y="1744663"/>
                </a:cubicBezTo>
                <a:cubicBezTo>
                  <a:pt x="568642" y="1794192"/>
                  <a:pt x="649288" y="1794192"/>
                  <a:pt x="699453" y="1744663"/>
                </a:cubicBezTo>
                <a:close/>
                <a:moveTo>
                  <a:pt x="271463" y="3418522"/>
                </a:moveTo>
                <a:lnTo>
                  <a:pt x="37147" y="3652838"/>
                </a:lnTo>
                <a:cubicBezTo>
                  <a:pt x="-12382" y="3702368"/>
                  <a:pt x="-12382" y="3783647"/>
                  <a:pt x="37147" y="3833178"/>
                </a:cubicBezTo>
                <a:cubicBezTo>
                  <a:pt x="86678" y="3882708"/>
                  <a:pt x="167958" y="3882708"/>
                  <a:pt x="217488" y="3833178"/>
                </a:cubicBezTo>
                <a:lnTo>
                  <a:pt x="451803" y="3598863"/>
                </a:lnTo>
                <a:cubicBezTo>
                  <a:pt x="501333" y="3549333"/>
                  <a:pt x="501333" y="3468053"/>
                  <a:pt x="451803" y="3418522"/>
                </a:cubicBezTo>
                <a:cubicBezTo>
                  <a:pt x="402272" y="3368993"/>
                  <a:pt x="321628" y="3368993"/>
                  <a:pt x="271463" y="3418522"/>
                </a:cubicBezTo>
                <a:close/>
                <a:moveTo>
                  <a:pt x="1105218" y="1601152"/>
                </a:moveTo>
                <a:cubicBezTo>
                  <a:pt x="1154748" y="1650683"/>
                  <a:pt x="1236028" y="1650683"/>
                  <a:pt x="1285557" y="1601152"/>
                </a:cubicBezTo>
                <a:lnTo>
                  <a:pt x="2024698" y="862013"/>
                </a:lnTo>
                <a:cubicBezTo>
                  <a:pt x="2074228" y="812483"/>
                  <a:pt x="2074228" y="731202"/>
                  <a:pt x="2024698" y="681673"/>
                </a:cubicBezTo>
                <a:cubicBezTo>
                  <a:pt x="1975168" y="632142"/>
                  <a:pt x="1893888" y="632142"/>
                  <a:pt x="1844357" y="681673"/>
                </a:cubicBezTo>
                <a:lnTo>
                  <a:pt x="1105218" y="1420177"/>
                </a:lnTo>
                <a:cubicBezTo>
                  <a:pt x="1055688" y="1470342"/>
                  <a:pt x="1055688" y="1550988"/>
                  <a:pt x="1105218" y="1601152"/>
                </a:cubicBezTo>
                <a:close/>
                <a:moveTo>
                  <a:pt x="3472498" y="217487"/>
                </a:moveTo>
                <a:cubicBezTo>
                  <a:pt x="3522028" y="167957"/>
                  <a:pt x="3522028" y="86677"/>
                  <a:pt x="3472498" y="37148"/>
                </a:cubicBezTo>
                <a:cubicBezTo>
                  <a:pt x="3422968" y="-12383"/>
                  <a:pt x="3341687" y="-12383"/>
                  <a:pt x="3292158" y="37148"/>
                </a:cubicBezTo>
                <a:cubicBezTo>
                  <a:pt x="3242628" y="86677"/>
                  <a:pt x="3242628" y="167957"/>
                  <a:pt x="3292158" y="217487"/>
                </a:cubicBezTo>
                <a:cubicBezTo>
                  <a:pt x="3341687" y="267018"/>
                  <a:pt x="3422968" y="267018"/>
                  <a:pt x="3472498" y="217487"/>
                </a:cubicBezTo>
                <a:close/>
                <a:moveTo>
                  <a:pt x="441642" y="2002473"/>
                </a:moveTo>
                <a:cubicBezTo>
                  <a:pt x="491172" y="1952942"/>
                  <a:pt x="491172" y="1871663"/>
                  <a:pt x="441642" y="1822133"/>
                </a:cubicBezTo>
                <a:cubicBezTo>
                  <a:pt x="392113" y="1772602"/>
                  <a:pt x="310833" y="1772602"/>
                  <a:pt x="261303" y="1822133"/>
                </a:cubicBezTo>
                <a:cubicBezTo>
                  <a:pt x="211772" y="1871663"/>
                  <a:pt x="211772" y="1952942"/>
                  <a:pt x="261303" y="2002473"/>
                </a:cubicBezTo>
                <a:cubicBezTo>
                  <a:pt x="310833" y="2052003"/>
                  <a:pt x="392113" y="2052003"/>
                  <a:pt x="441642" y="2002473"/>
                </a:cubicBezTo>
                <a:close/>
                <a:moveTo>
                  <a:pt x="3945573" y="2271078"/>
                </a:moveTo>
                <a:lnTo>
                  <a:pt x="3842703" y="2373947"/>
                </a:lnTo>
                <a:cubicBezTo>
                  <a:pt x="3793173" y="2423478"/>
                  <a:pt x="3711893" y="2423478"/>
                  <a:pt x="3662362" y="2373947"/>
                </a:cubicBezTo>
                <a:cubicBezTo>
                  <a:pt x="3612833" y="2324418"/>
                  <a:pt x="3612833" y="2243138"/>
                  <a:pt x="3662362" y="2193608"/>
                </a:cubicBezTo>
                <a:lnTo>
                  <a:pt x="3993198" y="1862773"/>
                </a:lnTo>
                <a:cubicBezTo>
                  <a:pt x="4042728" y="1813242"/>
                  <a:pt x="4042728" y="1731963"/>
                  <a:pt x="3993198" y="1682433"/>
                </a:cubicBezTo>
                <a:cubicBezTo>
                  <a:pt x="3943668" y="1632902"/>
                  <a:pt x="3862387" y="1632902"/>
                  <a:pt x="3812858" y="1682433"/>
                </a:cubicBezTo>
                <a:lnTo>
                  <a:pt x="3638868" y="1856423"/>
                </a:lnTo>
                <a:cubicBezTo>
                  <a:pt x="3589337" y="1905952"/>
                  <a:pt x="3508058" y="1905952"/>
                  <a:pt x="3458528" y="1856423"/>
                </a:cubicBezTo>
                <a:cubicBezTo>
                  <a:pt x="3408998" y="1806892"/>
                  <a:pt x="3408998" y="1725613"/>
                  <a:pt x="3458528" y="1676083"/>
                </a:cubicBezTo>
                <a:lnTo>
                  <a:pt x="4000183" y="1134427"/>
                </a:lnTo>
                <a:cubicBezTo>
                  <a:pt x="4049712" y="1084898"/>
                  <a:pt x="4049712" y="1003617"/>
                  <a:pt x="4000183" y="954088"/>
                </a:cubicBezTo>
                <a:cubicBezTo>
                  <a:pt x="3950653" y="904558"/>
                  <a:pt x="3869373" y="904558"/>
                  <a:pt x="3819843" y="954088"/>
                </a:cubicBezTo>
                <a:lnTo>
                  <a:pt x="3636962" y="1136967"/>
                </a:lnTo>
                <a:cubicBezTo>
                  <a:pt x="3587433" y="1186498"/>
                  <a:pt x="3506153" y="1186498"/>
                  <a:pt x="3456623" y="1136967"/>
                </a:cubicBezTo>
                <a:cubicBezTo>
                  <a:pt x="3407093" y="1087438"/>
                  <a:pt x="3407093" y="1006158"/>
                  <a:pt x="3456623" y="956627"/>
                </a:cubicBezTo>
                <a:lnTo>
                  <a:pt x="3508058" y="905192"/>
                </a:lnTo>
                <a:cubicBezTo>
                  <a:pt x="3557587" y="855663"/>
                  <a:pt x="3557587" y="774383"/>
                  <a:pt x="3508058" y="724852"/>
                </a:cubicBezTo>
                <a:cubicBezTo>
                  <a:pt x="3458528" y="675323"/>
                  <a:pt x="3377248" y="675323"/>
                  <a:pt x="3327718" y="724852"/>
                </a:cubicBezTo>
                <a:lnTo>
                  <a:pt x="2574608" y="1476058"/>
                </a:lnTo>
                <a:cubicBezTo>
                  <a:pt x="2525078" y="1525588"/>
                  <a:pt x="2443798" y="1525588"/>
                  <a:pt x="2394268" y="1476058"/>
                </a:cubicBezTo>
                <a:cubicBezTo>
                  <a:pt x="2344738" y="1426527"/>
                  <a:pt x="2344738" y="1345248"/>
                  <a:pt x="2394268" y="1295717"/>
                </a:cubicBezTo>
                <a:lnTo>
                  <a:pt x="3234373" y="455612"/>
                </a:lnTo>
                <a:cubicBezTo>
                  <a:pt x="3283903" y="406083"/>
                  <a:pt x="3283903" y="324802"/>
                  <a:pt x="3234373" y="275273"/>
                </a:cubicBezTo>
                <a:cubicBezTo>
                  <a:pt x="3184843" y="225743"/>
                  <a:pt x="3103562" y="225743"/>
                  <a:pt x="3054033" y="275273"/>
                </a:cubicBezTo>
                <a:lnTo>
                  <a:pt x="2095818" y="1233488"/>
                </a:lnTo>
                <a:cubicBezTo>
                  <a:pt x="2046288" y="1283017"/>
                  <a:pt x="1965007" y="1283017"/>
                  <a:pt x="1915478" y="1233488"/>
                </a:cubicBezTo>
                <a:cubicBezTo>
                  <a:pt x="1865948" y="1183958"/>
                  <a:pt x="1784668" y="1183958"/>
                  <a:pt x="1735138" y="1233488"/>
                </a:cubicBezTo>
                <a:lnTo>
                  <a:pt x="480378" y="2488247"/>
                </a:lnTo>
                <a:cubicBezTo>
                  <a:pt x="430847" y="2537778"/>
                  <a:pt x="430847" y="2619058"/>
                  <a:pt x="480378" y="2668588"/>
                </a:cubicBezTo>
                <a:cubicBezTo>
                  <a:pt x="529908" y="2718118"/>
                  <a:pt x="611188" y="2718118"/>
                  <a:pt x="660717" y="2668588"/>
                </a:cubicBezTo>
                <a:lnTo>
                  <a:pt x="862648" y="2466658"/>
                </a:lnTo>
                <a:cubicBezTo>
                  <a:pt x="912178" y="2417128"/>
                  <a:pt x="993457" y="2417128"/>
                  <a:pt x="1042988" y="2466658"/>
                </a:cubicBezTo>
                <a:cubicBezTo>
                  <a:pt x="1092518" y="2516188"/>
                  <a:pt x="1092518" y="2597468"/>
                  <a:pt x="1042988" y="2646997"/>
                </a:cubicBezTo>
                <a:lnTo>
                  <a:pt x="553403" y="3137218"/>
                </a:lnTo>
                <a:cubicBezTo>
                  <a:pt x="503872" y="3186747"/>
                  <a:pt x="503872" y="3268028"/>
                  <a:pt x="553403" y="3317558"/>
                </a:cubicBezTo>
                <a:cubicBezTo>
                  <a:pt x="602933" y="3367088"/>
                  <a:pt x="684213" y="3367088"/>
                  <a:pt x="733742" y="3317558"/>
                </a:cubicBezTo>
                <a:lnTo>
                  <a:pt x="847408" y="3203893"/>
                </a:lnTo>
                <a:cubicBezTo>
                  <a:pt x="896938" y="3154363"/>
                  <a:pt x="978217" y="3154363"/>
                  <a:pt x="1027748" y="3203893"/>
                </a:cubicBezTo>
                <a:cubicBezTo>
                  <a:pt x="1077278" y="3253422"/>
                  <a:pt x="1158557" y="3253422"/>
                  <a:pt x="1208088" y="3203893"/>
                </a:cubicBezTo>
                <a:lnTo>
                  <a:pt x="1427163" y="2984818"/>
                </a:lnTo>
                <a:cubicBezTo>
                  <a:pt x="1476693" y="2935288"/>
                  <a:pt x="1557973" y="2935288"/>
                  <a:pt x="1607503" y="2984818"/>
                </a:cubicBezTo>
                <a:cubicBezTo>
                  <a:pt x="1657032" y="3034347"/>
                  <a:pt x="1657032" y="3115628"/>
                  <a:pt x="1607503" y="3165158"/>
                </a:cubicBezTo>
                <a:lnTo>
                  <a:pt x="1025207" y="3747453"/>
                </a:lnTo>
                <a:cubicBezTo>
                  <a:pt x="975678" y="3796983"/>
                  <a:pt x="975678" y="3878263"/>
                  <a:pt x="1025207" y="3927793"/>
                </a:cubicBezTo>
                <a:cubicBezTo>
                  <a:pt x="1074738" y="3977322"/>
                  <a:pt x="1156018" y="3977322"/>
                  <a:pt x="1205548" y="3927793"/>
                </a:cubicBezTo>
                <a:lnTo>
                  <a:pt x="1538288" y="3595053"/>
                </a:lnTo>
                <a:cubicBezTo>
                  <a:pt x="1587818" y="3545522"/>
                  <a:pt x="1669098" y="3545522"/>
                  <a:pt x="1718628" y="3595053"/>
                </a:cubicBezTo>
                <a:cubicBezTo>
                  <a:pt x="1768157" y="3644583"/>
                  <a:pt x="1849438" y="3644583"/>
                  <a:pt x="1898968" y="3595053"/>
                </a:cubicBezTo>
                <a:lnTo>
                  <a:pt x="2071053" y="3422968"/>
                </a:lnTo>
                <a:cubicBezTo>
                  <a:pt x="2120583" y="3373438"/>
                  <a:pt x="2201863" y="3373438"/>
                  <a:pt x="2251393" y="3422968"/>
                </a:cubicBezTo>
                <a:cubicBezTo>
                  <a:pt x="2300923" y="3472497"/>
                  <a:pt x="2300923" y="3553778"/>
                  <a:pt x="2251393" y="3603308"/>
                </a:cubicBezTo>
                <a:lnTo>
                  <a:pt x="1929448" y="3925253"/>
                </a:lnTo>
                <a:cubicBezTo>
                  <a:pt x="1879918" y="3974783"/>
                  <a:pt x="1879918" y="4056063"/>
                  <a:pt x="1929448" y="4105593"/>
                </a:cubicBezTo>
                <a:cubicBezTo>
                  <a:pt x="1978978" y="4155122"/>
                  <a:pt x="2060257" y="4155122"/>
                  <a:pt x="2109788" y="4105593"/>
                </a:cubicBezTo>
                <a:lnTo>
                  <a:pt x="2505393" y="3709988"/>
                </a:lnTo>
                <a:cubicBezTo>
                  <a:pt x="2554923" y="3660458"/>
                  <a:pt x="2636203" y="3660458"/>
                  <a:pt x="2685733" y="3709988"/>
                </a:cubicBezTo>
                <a:cubicBezTo>
                  <a:pt x="2735262" y="3759518"/>
                  <a:pt x="2816543" y="3759518"/>
                  <a:pt x="2866073" y="3709988"/>
                </a:cubicBezTo>
                <a:lnTo>
                  <a:pt x="4125278" y="2450783"/>
                </a:lnTo>
                <a:cubicBezTo>
                  <a:pt x="4174808" y="2401253"/>
                  <a:pt x="4174808" y="2319972"/>
                  <a:pt x="4125278" y="2270443"/>
                </a:cubicBezTo>
                <a:cubicBezTo>
                  <a:pt x="4076383" y="2221547"/>
                  <a:pt x="3995103" y="2221547"/>
                  <a:pt x="3945573" y="2271078"/>
                </a:cubicBezTo>
                <a:close/>
                <a:moveTo>
                  <a:pt x="4364038" y="1310958"/>
                </a:moveTo>
                <a:cubicBezTo>
                  <a:pt x="4314508" y="1261427"/>
                  <a:pt x="4233228" y="1261427"/>
                  <a:pt x="4183698" y="1310958"/>
                </a:cubicBezTo>
                <a:lnTo>
                  <a:pt x="4084637" y="1410017"/>
                </a:lnTo>
                <a:cubicBezTo>
                  <a:pt x="4035108" y="1459548"/>
                  <a:pt x="4035108" y="1540827"/>
                  <a:pt x="4084637" y="1590358"/>
                </a:cubicBezTo>
                <a:cubicBezTo>
                  <a:pt x="4134168" y="1639888"/>
                  <a:pt x="4215448" y="1639888"/>
                  <a:pt x="4264978" y="1590358"/>
                </a:cubicBezTo>
                <a:lnTo>
                  <a:pt x="4364038" y="1491298"/>
                </a:lnTo>
                <a:cubicBezTo>
                  <a:pt x="4414203" y="1441767"/>
                  <a:pt x="4414203" y="1360488"/>
                  <a:pt x="4364038" y="1310958"/>
                </a:cubicBezTo>
                <a:close/>
                <a:moveTo>
                  <a:pt x="3773487" y="2885758"/>
                </a:moveTo>
                <a:lnTo>
                  <a:pt x="2807018" y="3852228"/>
                </a:lnTo>
                <a:cubicBezTo>
                  <a:pt x="2757487" y="3901758"/>
                  <a:pt x="2757487" y="3983038"/>
                  <a:pt x="2807018" y="4032568"/>
                </a:cubicBezTo>
                <a:cubicBezTo>
                  <a:pt x="2856548" y="4082097"/>
                  <a:pt x="2937828" y="4082097"/>
                  <a:pt x="2987358" y="4032568"/>
                </a:cubicBezTo>
                <a:lnTo>
                  <a:pt x="3953828" y="3066097"/>
                </a:lnTo>
                <a:cubicBezTo>
                  <a:pt x="4003358" y="3016568"/>
                  <a:pt x="4003358" y="2935288"/>
                  <a:pt x="3953828" y="2885758"/>
                </a:cubicBezTo>
                <a:cubicBezTo>
                  <a:pt x="3904298" y="2836228"/>
                  <a:pt x="3823018" y="2836228"/>
                  <a:pt x="3773487" y="2885758"/>
                </a:cubicBezTo>
                <a:close/>
                <a:moveTo>
                  <a:pt x="2572703" y="4086543"/>
                </a:moveTo>
                <a:cubicBezTo>
                  <a:pt x="2523173" y="4136072"/>
                  <a:pt x="2523173" y="4217353"/>
                  <a:pt x="2572703" y="4266883"/>
                </a:cubicBezTo>
                <a:cubicBezTo>
                  <a:pt x="2622233" y="4316413"/>
                  <a:pt x="2703512" y="4316413"/>
                  <a:pt x="2753043" y="4266883"/>
                </a:cubicBezTo>
                <a:cubicBezTo>
                  <a:pt x="2802573" y="4217353"/>
                  <a:pt x="2802573" y="4136072"/>
                  <a:pt x="2753043" y="4086543"/>
                </a:cubicBezTo>
                <a:cubicBezTo>
                  <a:pt x="2703512" y="4037013"/>
                  <a:pt x="2622233" y="4037013"/>
                  <a:pt x="2572703" y="408654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855300" y="13539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Light"/>
              <a:buChar char="●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Light"/>
              <a:buChar char="○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■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●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○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■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●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○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■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1FA64"/>
            </a:gs>
            <a:gs pos="23000">
              <a:srgbClr val="6DD84D"/>
            </a:gs>
            <a:gs pos="49000">
              <a:srgbClr val="17B342"/>
            </a:gs>
            <a:gs pos="77000">
              <a:srgbClr val="009E9A"/>
            </a:gs>
            <a:gs pos="100000">
              <a:srgbClr val="075E68"/>
            </a:gs>
          </a:gsLst>
          <a:lin ang="18900732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C76CD668-0409-A654-35D9-48B6C4B522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991813"/>
            <a:ext cx="7772400" cy="1159800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FlowTracking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Grupo 09</a:t>
            </a:r>
          </a:p>
        </p:txBody>
      </p:sp>
      <p:sp>
        <p:nvSpPr>
          <p:cNvPr id="18" name="Slide Number Placeholder 1" hidden="1">
            <a:extLst>
              <a:ext uri="{FF2B5EF4-FFF2-40B4-BE49-F238E27FC236}">
                <a16:creationId xmlns:a16="http://schemas.microsoft.com/office/drawing/2014/main" id="{2AF655E3-1118-F5EC-3D3F-5F913F907114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608500" y="4608050"/>
            <a:ext cx="383100" cy="3831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600"/>
                </a:spcAft>
                <a:buNone/>
              </a:pPr>
              <a:t>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5074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96B4195-262B-761E-230F-104AEDD4AEE5}"/>
              </a:ext>
            </a:extLst>
          </p:cNvPr>
          <p:cNvSpPr txBox="1"/>
          <p:nvPr/>
        </p:nvSpPr>
        <p:spPr>
          <a:xfrm>
            <a:off x="855300" y="1685451"/>
            <a:ext cx="1430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Cor de Alerta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BD1CE0A-2F5A-487A-9939-8A581E8D6282}"/>
              </a:ext>
            </a:extLst>
          </p:cNvPr>
          <p:cNvSpPr txBox="1"/>
          <p:nvPr/>
        </p:nvSpPr>
        <p:spPr>
          <a:xfrm>
            <a:off x="1109624" y="2196787"/>
            <a:ext cx="1148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Passagens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D4230FA-2766-60F0-445C-DF56B28B61F6}"/>
              </a:ext>
            </a:extLst>
          </p:cNvPr>
          <p:cNvSpPr txBox="1"/>
          <p:nvPr/>
        </p:nvSpPr>
        <p:spPr>
          <a:xfrm>
            <a:off x="985488" y="2757744"/>
            <a:ext cx="1315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Desc. Alerta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38C6C73-46F3-453E-B55B-D37A456A4A8D}"/>
              </a:ext>
            </a:extLst>
          </p:cNvPr>
          <p:cNvSpPr txBox="1"/>
          <p:nvPr/>
        </p:nvSpPr>
        <p:spPr>
          <a:xfrm>
            <a:off x="985487" y="3352677"/>
            <a:ext cx="1315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Faixa Alerta</a:t>
            </a: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F3C66B23-3EC2-72C5-8DDE-CDDE90A3876C}"/>
              </a:ext>
            </a:extLst>
          </p:cNvPr>
          <p:cNvGrpSpPr/>
          <p:nvPr/>
        </p:nvGrpSpPr>
        <p:grpSpPr>
          <a:xfrm>
            <a:off x="2231879" y="1351860"/>
            <a:ext cx="5766295" cy="2439780"/>
            <a:chOff x="2495040" y="1161697"/>
            <a:chExt cx="5766295" cy="2439780"/>
          </a:xfrm>
        </p:grpSpPr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2129AEB8-D996-D2E8-012F-43C6A1E3D555}"/>
                </a:ext>
              </a:extLst>
            </p:cNvPr>
            <p:cNvGrpSpPr/>
            <p:nvPr/>
          </p:nvGrpSpPr>
          <p:grpSpPr>
            <a:xfrm>
              <a:off x="2495040" y="1161697"/>
              <a:ext cx="1148742" cy="2438434"/>
              <a:chOff x="2564495" y="2125403"/>
              <a:chExt cx="1148742" cy="2438434"/>
            </a:xfrm>
          </p:grpSpPr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EAB08F08-BE85-C625-9B2A-0CDE083E09A9}"/>
                  </a:ext>
                </a:extLst>
              </p:cNvPr>
              <p:cNvSpPr/>
              <p:nvPr/>
            </p:nvSpPr>
            <p:spPr>
              <a:xfrm>
                <a:off x="2564495" y="2125403"/>
                <a:ext cx="1148741" cy="374451"/>
              </a:xfrm>
              <a:prstGeom prst="rect">
                <a:avLst/>
              </a:prstGeom>
              <a:ln w="12700">
                <a:solidFill>
                  <a:schemeClr val="dk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/>
                  <a:t>Mínima</a:t>
                </a:r>
              </a:p>
            </p:txBody>
          </p:sp>
          <p:sp>
            <p:nvSpPr>
              <p:cNvPr id="51" name="Retângulo 50">
                <a:extLst>
                  <a:ext uri="{FF2B5EF4-FFF2-40B4-BE49-F238E27FC236}">
                    <a16:creationId xmlns:a16="http://schemas.microsoft.com/office/drawing/2014/main" id="{50DFD4EE-D0C8-4B1B-379E-03E6F5448D60}"/>
                  </a:ext>
                </a:extLst>
              </p:cNvPr>
              <p:cNvSpPr/>
              <p:nvPr/>
            </p:nvSpPr>
            <p:spPr>
              <a:xfrm>
                <a:off x="2564495" y="2499854"/>
                <a:ext cx="1148741" cy="31914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52" name="Agrupar 51">
                <a:extLst>
                  <a:ext uri="{FF2B5EF4-FFF2-40B4-BE49-F238E27FC236}">
                    <a16:creationId xmlns:a16="http://schemas.microsoft.com/office/drawing/2014/main" id="{9C795869-4FAD-4902-C3D5-21B0584B0418}"/>
                  </a:ext>
                </a:extLst>
              </p:cNvPr>
              <p:cNvGrpSpPr/>
              <p:nvPr/>
            </p:nvGrpSpPr>
            <p:grpSpPr>
              <a:xfrm>
                <a:off x="2564495" y="2826838"/>
                <a:ext cx="1148742" cy="1736999"/>
                <a:chOff x="2502660" y="3649306"/>
                <a:chExt cx="1148742" cy="1736999"/>
              </a:xfrm>
            </p:grpSpPr>
            <p:sp>
              <p:nvSpPr>
                <p:cNvPr id="53" name="Retângulo 52">
                  <a:extLst>
                    <a:ext uri="{FF2B5EF4-FFF2-40B4-BE49-F238E27FC236}">
                      <a16:creationId xmlns:a16="http://schemas.microsoft.com/office/drawing/2014/main" id="{1386E209-F137-3178-BD2A-519F5F12E58B}"/>
                    </a:ext>
                  </a:extLst>
                </p:cNvPr>
                <p:cNvSpPr/>
                <p:nvPr/>
              </p:nvSpPr>
              <p:spPr>
                <a:xfrm>
                  <a:off x="2502661" y="3649306"/>
                  <a:ext cx="1148741" cy="64273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400" dirty="0">
                      <a:solidFill>
                        <a:schemeClr val="tx1"/>
                      </a:solidFill>
                    </a:rPr>
                    <a:t>-1.000P/H </a:t>
                  </a:r>
                </a:p>
              </p:txBody>
            </p:sp>
            <p:sp>
              <p:nvSpPr>
                <p:cNvPr id="54" name="Retângulo 53">
                  <a:extLst>
                    <a:ext uri="{FF2B5EF4-FFF2-40B4-BE49-F238E27FC236}">
                      <a16:creationId xmlns:a16="http://schemas.microsoft.com/office/drawing/2014/main" id="{5A217924-C49C-0B44-C15F-AE2616C26E8E}"/>
                    </a:ext>
                  </a:extLst>
                </p:cNvPr>
                <p:cNvSpPr/>
                <p:nvPr/>
              </p:nvSpPr>
              <p:spPr>
                <a:xfrm>
                  <a:off x="2502660" y="4292037"/>
                  <a:ext cx="1148741" cy="5471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400" dirty="0">
                      <a:solidFill>
                        <a:schemeClr val="tx1"/>
                      </a:solidFill>
                    </a:rPr>
                    <a:t>Péssimo fluxo</a:t>
                  </a:r>
                </a:p>
              </p:txBody>
            </p:sp>
            <p:sp>
              <p:nvSpPr>
                <p:cNvPr id="55" name="Retângulo 54">
                  <a:extLst>
                    <a:ext uri="{FF2B5EF4-FFF2-40B4-BE49-F238E27FC236}">
                      <a16:creationId xmlns:a16="http://schemas.microsoft.com/office/drawing/2014/main" id="{6DD45B27-1AC7-F58A-D6B9-0A766EEC0F47}"/>
                    </a:ext>
                  </a:extLst>
                </p:cNvPr>
                <p:cNvSpPr/>
                <p:nvPr/>
              </p:nvSpPr>
              <p:spPr>
                <a:xfrm>
                  <a:off x="2502660" y="4839171"/>
                  <a:ext cx="1148741" cy="5471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400" dirty="0">
                      <a:solidFill>
                        <a:schemeClr val="tx1"/>
                      </a:solidFill>
                    </a:rPr>
                    <a:t>1.999P/H</a:t>
                  </a:r>
                </a:p>
              </p:txBody>
            </p:sp>
          </p:grpSp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DF0A811E-91E3-D01B-2425-EECB78BDA381}"/>
                </a:ext>
              </a:extLst>
            </p:cNvPr>
            <p:cNvGrpSpPr/>
            <p:nvPr/>
          </p:nvGrpSpPr>
          <p:grpSpPr>
            <a:xfrm>
              <a:off x="3643183" y="1161697"/>
              <a:ext cx="1149454" cy="2438899"/>
              <a:chOff x="4225769" y="2271099"/>
              <a:chExt cx="1149454" cy="2438899"/>
            </a:xfrm>
          </p:grpSpPr>
          <p:sp>
            <p:nvSpPr>
              <p:cNvPr id="44" name="Retângulo 43">
                <a:extLst>
                  <a:ext uri="{FF2B5EF4-FFF2-40B4-BE49-F238E27FC236}">
                    <a16:creationId xmlns:a16="http://schemas.microsoft.com/office/drawing/2014/main" id="{FF7CC2B8-093B-47DF-15DC-93C3A3CFAE3F}"/>
                  </a:ext>
                </a:extLst>
              </p:cNvPr>
              <p:cNvSpPr/>
              <p:nvPr/>
            </p:nvSpPr>
            <p:spPr>
              <a:xfrm>
                <a:off x="4226482" y="2271099"/>
                <a:ext cx="1148741" cy="374451"/>
              </a:xfrm>
              <a:prstGeom prst="rect">
                <a:avLst/>
              </a:prstGeom>
              <a:ln w="12700">
                <a:solidFill>
                  <a:schemeClr val="dk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/>
                  <a:t>1º Quartil</a:t>
                </a:r>
              </a:p>
            </p:txBody>
          </p:sp>
          <p:grpSp>
            <p:nvGrpSpPr>
              <p:cNvPr id="45" name="Agrupar 44">
                <a:extLst>
                  <a:ext uri="{FF2B5EF4-FFF2-40B4-BE49-F238E27FC236}">
                    <a16:creationId xmlns:a16="http://schemas.microsoft.com/office/drawing/2014/main" id="{CA0C34D1-CE24-7E85-72E6-ACC8FFF9C9C1}"/>
                  </a:ext>
                </a:extLst>
              </p:cNvPr>
              <p:cNvGrpSpPr/>
              <p:nvPr/>
            </p:nvGrpSpPr>
            <p:grpSpPr>
              <a:xfrm>
                <a:off x="4225770" y="2972999"/>
                <a:ext cx="1148742" cy="1736999"/>
                <a:chOff x="2502660" y="3649306"/>
                <a:chExt cx="1148742" cy="1736999"/>
              </a:xfrm>
            </p:grpSpPr>
            <p:sp>
              <p:nvSpPr>
                <p:cNvPr id="47" name="Retângulo 46">
                  <a:extLst>
                    <a:ext uri="{FF2B5EF4-FFF2-40B4-BE49-F238E27FC236}">
                      <a16:creationId xmlns:a16="http://schemas.microsoft.com/office/drawing/2014/main" id="{6D3DE27A-44D3-F324-C71D-0C04E9FC6592}"/>
                    </a:ext>
                  </a:extLst>
                </p:cNvPr>
                <p:cNvSpPr/>
                <p:nvPr/>
              </p:nvSpPr>
              <p:spPr>
                <a:xfrm>
                  <a:off x="2502661" y="3649306"/>
                  <a:ext cx="1148741" cy="64273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400" dirty="0">
                      <a:solidFill>
                        <a:schemeClr val="tx1"/>
                      </a:solidFill>
                    </a:rPr>
                    <a:t>2.000P/H</a:t>
                  </a:r>
                </a:p>
              </p:txBody>
            </p:sp>
            <p:sp>
              <p:nvSpPr>
                <p:cNvPr id="48" name="Retângulo 47">
                  <a:extLst>
                    <a:ext uri="{FF2B5EF4-FFF2-40B4-BE49-F238E27FC236}">
                      <a16:creationId xmlns:a16="http://schemas.microsoft.com/office/drawing/2014/main" id="{8DAF6CD0-7C1B-9C57-6675-2E0C6059345C}"/>
                    </a:ext>
                  </a:extLst>
                </p:cNvPr>
                <p:cNvSpPr/>
                <p:nvPr/>
              </p:nvSpPr>
              <p:spPr>
                <a:xfrm>
                  <a:off x="2502660" y="4292037"/>
                  <a:ext cx="1148741" cy="5471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400" dirty="0">
                      <a:solidFill>
                        <a:schemeClr val="tx1"/>
                      </a:solidFill>
                    </a:rPr>
                    <a:t>Pouco fluxo</a:t>
                  </a:r>
                </a:p>
              </p:txBody>
            </p:sp>
            <p:sp>
              <p:nvSpPr>
                <p:cNvPr id="49" name="Retângulo 48">
                  <a:extLst>
                    <a:ext uri="{FF2B5EF4-FFF2-40B4-BE49-F238E27FC236}">
                      <a16:creationId xmlns:a16="http://schemas.microsoft.com/office/drawing/2014/main" id="{3EDF1A88-7EB3-CFEC-BAD7-BC173D72BB80}"/>
                    </a:ext>
                  </a:extLst>
                </p:cNvPr>
                <p:cNvSpPr/>
                <p:nvPr/>
              </p:nvSpPr>
              <p:spPr>
                <a:xfrm>
                  <a:off x="2502660" y="4839171"/>
                  <a:ext cx="1148741" cy="5471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400" dirty="0">
                      <a:solidFill>
                        <a:schemeClr val="tx1"/>
                      </a:solidFill>
                    </a:rPr>
                    <a:t>2.999P/H</a:t>
                  </a:r>
                </a:p>
              </p:txBody>
            </p:sp>
          </p:grpSp>
          <p:sp>
            <p:nvSpPr>
              <p:cNvPr id="46" name="Retângulo 45">
                <a:extLst>
                  <a:ext uri="{FF2B5EF4-FFF2-40B4-BE49-F238E27FC236}">
                    <a16:creationId xmlns:a16="http://schemas.microsoft.com/office/drawing/2014/main" id="{55D9AC51-EF90-8C17-6DD2-8230AC2E229F}"/>
                  </a:ext>
                </a:extLst>
              </p:cNvPr>
              <p:cNvSpPr/>
              <p:nvPr/>
            </p:nvSpPr>
            <p:spPr>
              <a:xfrm>
                <a:off x="4225769" y="2646670"/>
                <a:ext cx="1148741" cy="319149"/>
              </a:xfrm>
              <a:prstGeom prst="rect">
                <a:avLst/>
              </a:prstGeom>
              <a:solidFill>
                <a:srgbClr val="E6AD1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0C181397-2451-5281-F852-387ECE8E0476}"/>
                </a:ext>
              </a:extLst>
            </p:cNvPr>
            <p:cNvGrpSpPr/>
            <p:nvPr/>
          </p:nvGrpSpPr>
          <p:grpSpPr>
            <a:xfrm>
              <a:off x="4791971" y="1161697"/>
              <a:ext cx="1152514" cy="2439059"/>
              <a:chOff x="4791971" y="1161697"/>
              <a:chExt cx="1152514" cy="2439059"/>
            </a:xfrm>
          </p:grpSpPr>
          <p:sp>
            <p:nvSpPr>
              <p:cNvPr id="38" name="Retângulo 37">
                <a:extLst>
                  <a:ext uri="{FF2B5EF4-FFF2-40B4-BE49-F238E27FC236}">
                    <a16:creationId xmlns:a16="http://schemas.microsoft.com/office/drawing/2014/main" id="{C6D88A72-277B-EA1A-B01F-BC119BEE1AB9}"/>
                  </a:ext>
                </a:extLst>
              </p:cNvPr>
              <p:cNvSpPr/>
              <p:nvPr/>
            </p:nvSpPr>
            <p:spPr>
              <a:xfrm>
                <a:off x="4795744" y="1161697"/>
                <a:ext cx="1148741" cy="375411"/>
              </a:xfrm>
              <a:prstGeom prst="rect">
                <a:avLst/>
              </a:prstGeom>
              <a:ln w="12700">
                <a:solidFill>
                  <a:schemeClr val="dk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/>
                  <a:t>Mediana</a:t>
                </a:r>
              </a:p>
            </p:txBody>
          </p:sp>
          <p:grpSp>
            <p:nvGrpSpPr>
              <p:cNvPr id="39" name="Agrupar 38">
                <a:extLst>
                  <a:ext uri="{FF2B5EF4-FFF2-40B4-BE49-F238E27FC236}">
                    <a16:creationId xmlns:a16="http://schemas.microsoft.com/office/drawing/2014/main" id="{A5493F08-B4B8-6557-3E89-818E6DB18D0A}"/>
                  </a:ext>
                </a:extLst>
              </p:cNvPr>
              <p:cNvGrpSpPr/>
              <p:nvPr/>
            </p:nvGrpSpPr>
            <p:grpSpPr>
              <a:xfrm>
                <a:off x="4792121" y="1863757"/>
                <a:ext cx="1148742" cy="1736999"/>
                <a:chOff x="2502660" y="3649306"/>
                <a:chExt cx="1148742" cy="1736999"/>
              </a:xfrm>
            </p:grpSpPr>
            <p:sp>
              <p:nvSpPr>
                <p:cNvPr id="41" name="Retângulo 40">
                  <a:extLst>
                    <a:ext uri="{FF2B5EF4-FFF2-40B4-BE49-F238E27FC236}">
                      <a16:creationId xmlns:a16="http://schemas.microsoft.com/office/drawing/2014/main" id="{44C140F3-CF5A-7988-5901-025B575E87B1}"/>
                    </a:ext>
                  </a:extLst>
                </p:cNvPr>
                <p:cNvSpPr/>
                <p:nvPr/>
              </p:nvSpPr>
              <p:spPr>
                <a:xfrm>
                  <a:off x="2502661" y="3649306"/>
                  <a:ext cx="1148741" cy="64273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400" dirty="0">
                      <a:solidFill>
                        <a:schemeClr val="tx1"/>
                      </a:solidFill>
                    </a:rPr>
                    <a:t>3.000P/H</a:t>
                  </a:r>
                </a:p>
              </p:txBody>
            </p:sp>
            <p:sp>
              <p:nvSpPr>
                <p:cNvPr id="42" name="Retângulo 41">
                  <a:extLst>
                    <a:ext uri="{FF2B5EF4-FFF2-40B4-BE49-F238E27FC236}">
                      <a16:creationId xmlns:a16="http://schemas.microsoft.com/office/drawing/2014/main" id="{2B9EDA34-427E-1E6C-997A-58E6B68A0E56}"/>
                    </a:ext>
                  </a:extLst>
                </p:cNvPr>
                <p:cNvSpPr/>
                <p:nvPr/>
              </p:nvSpPr>
              <p:spPr>
                <a:xfrm>
                  <a:off x="2502660" y="4292037"/>
                  <a:ext cx="1148741" cy="5471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400" dirty="0">
                      <a:solidFill>
                        <a:schemeClr val="tx1"/>
                      </a:solidFill>
                    </a:rPr>
                    <a:t>Fluxo moderado</a:t>
                  </a:r>
                </a:p>
              </p:txBody>
            </p:sp>
            <p:sp>
              <p:nvSpPr>
                <p:cNvPr id="43" name="Retângulo 42">
                  <a:extLst>
                    <a:ext uri="{FF2B5EF4-FFF2-40B4-BE49-F238E27FC236}">
                      <a16:creationId xmlns:a16="http://schemas.microsoft.com/office/drawing/2014/main" id="{378485E9-FFD7-6133-40C9-8CF1FAB1663E}"/>
                    </a:ext>
                  </a:extLst>
                </p:cNvPr>
                <p:cNvSpPr/>
                <p:nvPr/>
              </p:nvSpPr>
              <p:spPr>
                <a:xfrm>
                  <a:off x="2502660" y="4839171"/>
                  <a:ext cx="1148741" cy="5471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400" dirty="0">
                      <a:solidFill>
                        <a:schemeClr val="tx1"/>
                      </a:solidFill>
                    </a:rPr>
                    <a:t>3.999P/H</a:t>
                  </a:r>
                </a:p>
              </p:txBody>
            </p:sp>
          </p:grpSp>
          <p:sp>
            <p:nvSpPr>
              <p:cNvPr id="40" name="Retângulo 39">
                <a:extLst>
                  <a:ext uri="{FF2B5EF4-FFF2-40B4-BE49-F238E27FC236}">
                    <a16:creationId xmlns:a16="http://schemas.microsoft.com/office/drawing/2014/main" id="{FE9884EC-A1F7-9F6B-C0D0-1494B708913E}"/>
                  </a:ext>
                </a:extLst>
              </p:cNvPr>
              <p:cNvSpPr/>
              <p:nvPr/>
            </p:nvSpPr>
            <p:spPr>
              <a:xfrm>
                <a:off x="4791971" y="1538619"/>
                <a:ext cx="1148741" cy="319149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690F4D44-52B4-E046-76F7-81A15EB4201F}"/>
                </a:ext>
              </a:extLst>
            </p:cNvPr>
            <p:cNvGrpSpPr/>
            <p:nvPr/>
          </p:nvGrpSpPr>
          <p:grpSpPr>
            <a:xfrm>
              <a:off x="7111144" y="1161697"/>
              <a:ext cx="1150191" cy="2438219"/>
              <a:chOff x="8100110" y="1450533"/>
              <a:chExt cx="1150191" cy="2438219"/>
            </a:xfrm>
          </p:grpSpPr>
          <p:grpSp>
            <p:nvGrpSpPr>
              <p:cNvPr id="31" name="Agrupar 30">
                <a:extLst>
                  <a:ext uri="{FF2B5EF4-FFF2-40B4-BE49-F238E27FC236}">
                    <a16:creationId xmlns:a16="http://schemas.microsoft.com/office/drawing/2014/main" id="{40D8B04F-5BFD-5A06-3D3B-F2C7E328C84D}"/>
                  </a:ext>
                </a:extLst>
              </p:cNvPr>
              <p:cNvGrpSpPr/>
              <p:nvPr/>
            </p:nvGrpSpPr>
            <p:grpSpPr>
              <a:xfrm>
                <a:off x="8100110" y="2151753"/>
                <a:ext cx="1148742" cy="1736999"/>
                <a:chOff x="2502660" y="3649306"/>
                <a:chExt cx="1148742" cy="1736999"/>
              </a:xfrm>
            </p:grpSpPr>
            <p:sp>
              <p:nvSpPr>
                <p:cNvPr id="35" name="Retângulo 34">
                  <a:extLst>
                    <a:ext uri="{FF2B5EF4-FFF2-40B4-BE49-F238E27FC236}">
                      <a16:creationId xmlns:a16="http://schemas.microsoft.com/office/drawing/2014/main" id="{45C3A649-0CE6-BEE1-4B1E-894433942A88}"/>
                    </a:ext>
                  </a:extLst>
                </p:cNvPr>
                <p:cNvSpPr/>
                <p:nvPr/>
              </p:nvSpPr>
              <p:spPr>
                <a:xfrm>
                  <a:off x="2502661" y="3649306"/>
                  <a:ext cx="1148741" cy="64273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400" dirty="0">
                      <a:solidFill>
                        <a:schemeClr val="tx1"/>
                      </a:solidFill>
                    </a:rPr>
                    <a:t>5.000P/H</a:t>
                  </a:r>
                </a:p>
              </p:txBody>
            </p:sp>
            <p:sp>
              <p:nvSpPr>
                <p:cNvPr id="36" name="Retângulo 35">
                  <a:extLst>
                    <a:ext uri="{FF2B5EF4-FFF2-40B4-BE49-F238E27FC236}">
                      <a16:creationId xmlns:a16="http://schemas.microsoft.com/office/drawing/2014/main" id="{B9AB93C7-41A6-C02A-33F6-81D8C84FEE25}"/>
                    </a:ext>
                  </a:extLst>
                </p:cNvPr>
                <p:cNvSpPr/>
                <p:nvPr/>
              </p:nvSpPr>
              <p:spPr>
                <a:xfrm>
                  <a:off x="2502660" y="4292037"/>
                  <a:ext cx="1148741" cy="5471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200" dirty="0">
                      <a:solidFill>
                        <a:schemeClr val="tx1"/>
                      </a:solidFill>
                    </a:rPr>
                    <a:t>Ótimo fluxo</a:t>
                  </a:r>
                </a:p>
                <a:p>
                  <a:pPr algn="ctr"/>
                  <a:r>
                    <a:rPr lang="pt-BR" sz="1200" dirty="0">
                      <a:solidFill>
                        <a:schemeClr val="tx1"/>
                      </a:solidFill>
                    </a:rPr>
                    <a:t>(Iniciar leilão)</a:t>
                  </a:r>
                </a:p>
              </p:txBody>
            </p:sp>
            <p:sp>
              <p:nvSpPr>
                <p:cNvPr id="37" name="Retângulo 36">
                  <a:extLst>
                    <a:ext uri="{FF2B5EF4-FFF2-40B4-BE49-F238E27FC236}">
                      <a16:creationId xmlns:a16="http://schemas.microsoft.com/office/drawing/2014/main" id="{D76B92EF-6262-EB83-26E6-49B53A34004D}"/>
                    </a:ext>
                  </a:extLst>
                </p:cNvPr>
                <p:cNvSpPr/>
                <p:nvPr/>
              </p:nvSpPr>
              <p:spPr>
                <a:xfrm>
                  <a:off x="2502660" y="4839171"/>
                  <a:ext cx="1148741" cy="5471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400" dirty="0">
                      <a:solidFill>
                        <a:schemeClr val="tx1"/>
                      </a:solidFill>
                    </a:rPr>
                    <a:t>+5.999P/H</a:t>
                  </a:r>
                </a:p>
              </p:txBody>
            </p:sp>
          </p:grpSp>
          <p:grpSp>
            <p:nvGrpSpPr>
              <p:cNvPr id="32" name="Agrupar 31">
                <a:extLst>
                  <a:ext uri="{FF2B5EF4-FFF2-40B4-BE49-F238E27FC236}">
                    <a16:creationId xmlns:a16="http://schemas.microsoft.com/office/drawing/2014/main" id="{7F154222-BDF8-2EA1-23B5-362BD289D30D}"/>
                  </a:ext>
                </a:extLst>
              </p:cNvPr>
              <p:cNvGrpSpPr/>
              <p:nvPr/>
            </p:nvGrpSpPr>
            <p:grpSpPr>
              <a:xfrm>
                <a:off x="8101268" y="1450533"/>
                <a:ext cx="1149033" cy="701220"/>
                <a:chOff x="8101268" y="1450533"/>
                <a:chExt cx="1149033" cy="701220"/>
              </a:xfrm>
            </p:grpSpPr>
            <p:sp>
              <p:nvSpPr>
                <p:cNvPr id="33" name="Retângulo 32">
                  <a:extLst>
                    <a:ext uri="{FF2B5EF4-FFF2-40B4-BE49-F238E27FC236}">
                      <a16:creationId xmlns:a16="http://schemas.microsoft.com/office/drawing/2014/main" id="{2E994911-C8A7-9FC4-204F-C6A82188F2C1}"/>
                    </a:ext>
                  </a:extLst>
                </p:cNvPr>
                <p:cNvSpPr/>
                <p:nvPr/>
              </p:nvSpPr>
              <p:spPr>
                <a:xfrm>
                  <a:off x="8101268" y="1450533"/>
                  <a:ext cx="1148741" cy="382071"/>
                </a:xfrm>
                <a:prstGeom prst="rect">
                  <a:avLst/>
                </a:prstGeom>
                <a:ln w="12700">
                  <a:solidFill>
                    <a:schemeClr val="dk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dirty="0"/>
                    <a:t>Máxima</a:t>
                  </a:r>
                </a:p>
              </p:txBody>
            </p:sp>
            <p:sp>
              <p:nvSpPr>
                <p:cNvPr id="34" name="Retângulo 33">
                  <a:extLst>
                    <a:ext uri="{FF2B5EF4-FFF2-40B4-BE49-F238E27FC236}">
                      <a16:creationId xmlns:a16="http://schemas.microsoft.com/office/drawing/2014/main" id="{1FDBE235-17FC-8510-17F1-C5093AF02B4A}"/>
                    </a:ext>
                  </a:extLst>
                </p:cNvPr>
                <p:cNvSpPr/>
                <p:nvPr/>
              </p:nvSpPr>
              <p:spPr>
                <a:xfrm>
                  <a:off x="8101560" y="1824218"/>
                  <a:ext cx="1148741" cy="327535"/>
                </a:xfrm>
                <a:prstGeom prst="rect">
                  <a:avLst/>
                </a:prstGeom>
                <a:solidFill>
                  <a:srgbClr val="00D21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</p:grpSp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5B25BC94-333E-B3A4-59EC-3C2F0D988462}"/>
                </a:ext>
              </a:extLst>
            </p:cNvPr>
            <p:cNvGrpSpPr/>
            <p:nvPr/>
          </p:nvGrpSpPr>
          <p:grpSpPr>
            <a:xfrm>
              <a:off x="5952302" y="1161698"/>
              <a:ext cx="1150381" cy="2439779"/>
              <a:chOff x="5949127" y="1156935"/>
              <a:chExt cx="1150381" cy="2439779"/>
            </a:xfrm>
          </p:grpSpPr>
          <p:grpSp>
            <p:nvGrpSpPr>
              <p:cNvPr id="24" name="Agrupar 23">
                <a:extLst>
                  <a:ext uri="{FF2B5EF4-FFF2-40B4-BE49-F238E27FC236}">
                    <a16:creationId xmlns:a16="http://schemas.microsoft.com/office/drawing/2014/main" id="{03A83E7F-D843-620F-D0FF-5D3DBCF62015}"/>
                  </a:ext>
                </a:extLst>
              </p:cNvPr>
              <p:cNvGrpSpPr/>
              <p:nvPr/>
            </p:nvGrpSpPr>
            <p:grpSpPr>
              <a:xfrm>
                <a:off x="5950699" y="1156935"/>
                <a:ext cx="1148809" cy="701985"/>
                <a:chOff x="6206474" y="1591234"/>
                <a:chExt cx="1148809" cy="701985"/>
              </a:xfrm>
            </p:grpSpPr>
            <p:sp>
              <p:nvSpPr>
                <p:cNvPr id="29" name="Retângulo 28">
                  <a:extLst>
                    <a:ext uri="{FF2B5EF4-FFF2-40B4-BE49-F238E27FC236}">
                      <a16:creationId xmlns:a16="http://schemas.microsoft.com/office/drawing/2014/main" id="{6677D0A8-97D8-4477-042C-64A5780F5D35}"/>
                    </a:ext>
                  </a:extLst>
                </p:cNvPr>
                <p:cNvSpPr/>
                <p:nvPr/>
              </p:nvSpPr>
              <p:spPr>
                <a:xfrm>
                  <a:off x="6206542" y="1591234"/>
                  <a:ext cx="1148741" cy="379214"/>
                </a:xfrm>
                <a:prstGeom prst="rect">
                  <a:avLst/>
                </a:prstGeom>
                <a:ln w="12700">
                  <a:solidFill>
                    <a:schemeClr val="dk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dirty="0"/>
                    <a:t>3º Quartil</a:t>
                  </a:r>
                </a:p>
              </p:txBody>
            </p:sp>
            <p:sp>
              <p:nvSpPr>
                <p:cNvPr id="30" name="Retângulo 29">
                  <a:extLst>
                    <a:ext uri="{FF2B5EF4-FFF2-40B4-BE49-F238E27FC236}">
                      <a16:creationId xmlns:a16="http://schemas.microsoft.com/office/drawing/2014/main" id="{50D713C1-3F5D-CA2F-73F5-A2E5F60D2033}"/>
                    </a:ext>
                  </a:extLst>
                </p:cNvPr>
                <p:cNvSpPr/>
                <p:nvPr/>
              </p:nvSpPr>
              <p:spPr>
                <a:xfrm>
                  <a:off x="6206474" y="1965684"/>
                  <a:ext cx="1148741" cy="327535"/>
                </a:xfrm>
                <a:prstGeom prst="rect">
                  <a:avLst/>
                </a:prstGeom>
                <a:solidFill>
                  <a:srgbClr val="C5E86E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25" name="Agrupar 24">
                <a:extLst>
                  <a:ext uri="{FF2B5EF4-FFF2-40B4-BE49-F238E27FC236}">
                    <a16:creationId xmlns:a16="http://schemas.microsoft.com/office/drawing/2014/main" id="{CB1E70E7-0931-774A-3C63-0BC5CC08B281}"/>
                  </a:ext>
                </a:extLst>
              </p:cNvPr>
              <p:cNvGrpSpPr/>
              <p:nvPr/>
            </p:nvGrpSpPr>
            <p:grpSpPr>
              <a:xfrm>
                <a:off x="5949127" y="1859715"/>
                <a:ext cx="1148742" cy="1736999"/>
                <a:chOff x="2502660" y="3649306"/>
                <a:chExt cx="1148742" cy="1736999"/>
              </a:xfrm>
            </p:grpSpPr>
            <p:sp>
              <p:nvSpPr>
                <p:cNvPr id="26" name="Retângulo 25">
                  <a:extLst>
                    <a:ext uri="{FF2B5EF4-FFF2-40B4-BE49-F238E27FC236}">
                      <a16:creationId xmlns:a16="http://schemas.microsoft.com/office/drawing/2014/main" id="{9B4DE928-7AF7-ACC5-8F59-24CCBBFC2E16}"/>
                    </a:ext>
                  </a:extLst>
                </p:cNvPr>
                <p:cNvSpPr/>
                <p:nvPr/>
              </p:nvSpPr>
              <p:spPr>
                <a:xfrm>
                  <a:off x="2502661" y="3649306"/>
                  <a:ext cx="1148741" cy="64273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400" dirty="0">
                      <a:solidFill>
                        <a:schemeClr val="tx1"/>
                      </a:solidFill>
                    </a:rPr>
                    <a:t>4.000P/H</a:t>
                  </a:r>
                </a:p>
              </p:txBody>
            </p:sp>
            <p:sp>
              <p:nvSpPr>
                <p:cNvPr id="27" name="Retângulo 26">
                  <a:extLst>
                    <a:ext uri="{FF2B5EF4-FFF2-40B4-BE49-F238E27FC236}">
                      <a16:creationId xmlns:a16="http://schemas.microsoft.com/office/drawing/2014/main" id="{4985729E-55B8-12E9-7D05-9E7838503117}"/>
                    </a:ext>
                  </a:extLst>
                </p:cNvPr>
                <p:cNvSpPr/>
                <p:nvPr/>
              </p:nvSpPr>
              <p:spPr>
                <a:xfrm>
                  <a:off x="2502660" y="4292037"/>
                  <a:ext cx="1148741" cy="5471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400" dirty="0">
                      <a:solidFill>
                        <a:schemeClr val="tx1"/>
                      </a:solidFill>
                    </a:rPr>
                    <a:t>Bom fluxo</a:t>
                  </a:r>
                </a:p>
              </p:txBody>
            </p:sp>
            <p:sp>
              <p:nvSpPr>
                <p:cNvPr id="28" name="Retângulo 27">
                  <a:extLst>
                    <a:ext uri="{FF2B5EF4-FFF2-40B4-BE49-F238E27FC236}">
                      <a16:creationId xmlns:a16="http://schemas.microsoft.com/office/drawing/2014/main" id="{12227B4D-3486-BED7-8DCE-BA38D4321467}"/>
                    </a:ext>
                  </a:extLst>
                </p:cNvPr>
                <p:cNvSpPr/>
                <p:nvPr/>
              </p:nvSpPr>
              <p:spPr>
                <a:xfrm>
                  <a:off x="2502660" y="4839171"/>
                  <a:ext cx="1148741" cy="5471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400" dirty="0">
                      <a:solidFill>
                        <a:schemeClr val="tx1"/>
                      </a:solidFill>
                    </a:rPr>
                    <a:t>4.999P/H</a:t>
                  </a:r>
                </a:p>
              </p:txBody>
            </p:sp>
          </p:grpSp>
        </p:grpSp>
      </p:grpSp>
      <p:sp>
        <p:nvSpPr>
          <p:cNvPr id="56" name="Título 2">
            <a:extLst>
              <a:ext uri="{FF2B5EF4-FFF2-40B4-BE49-F238E27FC236}">
                <a16:creationId xmlns:a16="http://schemas.microsoft.com/office/drawing/2014/main" id="{F75992DB-C68D-54A7-BB15-A6BAD8596F2F}"/>
              </a:ext>
            </a:extLst>
          </p:cNvPr>
          <p:cNvSpPr txBox="1">
            <a:spLocks/>
          </p:cNvSpPr>
          <p:nvPr/>
        </p:nvSpPr>
        <p:spPr>
          <a:xfrm>
            <a:off x="855300" y="312125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pt-BR" sz="2700" dirty="0" err="1">
                <a:solidFill>
                  <a:srgbClr val="01F29B"/>
                </a:solidFill>
              </a:rPr>
              <a:t>Analytics</a:t>
            </a:r>
            <a:r>
              <a:rPr lang="pt-BR" sz="2700" dirty="0">
                <a:solidFill>
                  <a:srgbClr val="01F29B"/>
                </a:solidFill>
              </a:rPr>
              <a:t> e Quartis</a:t>
            </a:r>
          </a:p>
        </p:txBody>
      </p:sp>
    </p:spTree>
    <p:extLst>
      <p:ext uri="{BB962C8B-B14F-4D97-AF65-F5344CB8AC3E}">
        <p14:creationId xmlns:p14="http://schemas.microsoft.com/office/powerpoint/2010/main" val="386928235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C1EE7AFB-A4DF-1E18-E691-E496A975585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600"/>
                </a:spcAft>
                <a:buNone/>
              </a:pPr>
              <a:t>11</a:t>
            </a:fld>
            <a:endParaRPr lang="en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1DD9F4C-5975-4390-9930-99BC7517C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231328"/>
            <a:ext cx="7433400" cy="396300"/>
          </a:xfrm>
        </p:spPr>
        <p:txBody>
          <a:bodyPr wrap="square" anchor="b">
            <a:normAutofit/>
          </a:bodyPr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Site oficial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2FEAFAA3-23BF-4014-88CC-D2690A1DE8C1}"/>
              </a:ext>
            </a:extLst>
          </p:cNvPr>
          <p:cNvGrpSpPr/>
          <p:nvPr/>
        </p:nvGrpSpPr>
        <p:grpSpPr>
          <a:xfrm>
            <a:off x="1695817" y="1063869"/>
            <a:ext cx="5752366" cy="2990278"/>
            <a:chOff x="161925" y="1348943"/>
            <a:chExt cx="5934075" cy="2937307"/>
          </a:xfrm>
        </p:grpSpPr>
        <p:grpSp>
          <p:nvGrpSpPr>
            <p:cNvPr id="6" name="Google Shape;332;p36">
              <a:extLst>
                <a:ext uri="{FF2B5EF4-FFF2-40B4-BE49-F238E27FC236}">
                  <a16:creationId xmlns:a16="http://schemas.microsoft.com/office/drawing/2014/main" id="{9EDEE3E5-1424-42BC-A037-2D6A4F490FBF}"/>
                </a:ext>
              </a:extLst>
            </p:cNvPr>
            <p:cNvGrpSpPr/>
            <p:nvPr/>
          </p:nvGrpSpPr>
          <p:grpSpPr>
            <a:xfrm>
              <a:off x="161925" y="1348943"/>
              <a:ext cx="5934075" cy="2937307"/>
              <a:chOff x="1177450" y="241631"/>
              <a:chExt cx="6173152" cy="3616776"/>
            </a:xfrm>
            <a:solidFill>
              <a:schemeClr val="tx1"/>
            </a:solidFill>
          </p:grpSpPr>
          <p:sp>
            <p:nvSpPr>
              <p:cNvPr id="7" name="Google Shape;333;p36">
                <a:extLst>
                  <a:ext uri="{FF2B5EF4-FFF2-40B4-BE49-F238E27FC236}">
                    <a16:creationId xmlns:a16="http://schemas.microsoft.com/office/drawing/2014/main" id="{AA0A498C-E9D4-4B5C-867A-424021D1F90A}"/>
                  </a:ext>
                </a:extLst>
              </p:cNvPr>
              <p:cNvSpPr/>
              <p:nvPr/>
            </p:nvSpPr>
            <p:spPr>
              <a:xfrm>
                <a:off x="1682275" y="241631"/>
                <a:ext cx="5161606" cy="3454973"/>
              </a:xfrm>
              <a:custGeom>
                <a:avLst/>
                <a:gdLst/>
                <a:ahLst/>
                <a:cxnLst/>
                <a:rect l="l" t="t" r="r" b="b"/>
                <a:pathLst>
                  <a:path w="5161606" h="3454973" extrusionOk="0">
                    <a:moveTo>
                      <a:pt x="4992053" y="0"/>
                    </a:moveTo>
                    <a:lnTo>
                      <a:pt x="170498" y="0"/>
                    </a:lnTo>
                    <a:cubicBezTo>
                      <a:pt x="76200" y="0"/>
                      <a:pt x="0" y="76143"/>
                      <a:pt x="0" y="170369"/>
                    </a:cubicBezTo>
                    <a:lnTo>
                      <a:pt x="0" y="3396915"/>
                    </a:lnTo>
                    <a:cubicBezTo>
                      <a:pt x="0" y="3429275"/>
                      <a:pt x="26670" y="3454973"/>
                      <a:pt x="58102" y="3454973"/>
                    </a:cubicBezTo>
                    <a:lnTo>
                      <a:pt x="5103495" y="3454973"/>
                    </a:lnTo>
                    <a:cubicBezTo>
                      <a:pt x="5135880" y="3454973"/>
                      <a:pt x="5161598" y="3428324"/>
                      <a:pt x="5161598" y="3396915"/>
                    </a:cubicBezTo>
                    <a:lnTo>
                      <a:pt x="5161598" y="170369"/>
                    </a:lnTo>
                    <a:cubicBezTo>
                      <a:pt x="5162550" y="76143"/>
                      <a:pt x="5086350" y="0"/>
                      <a:pt x="4992053" y="0"/>
                    </a:cubicBezTo>
                    <a:close/>
                    <a:moveTo>
                      <a:pt x="4981575" y="3245581"/>
                    </a:moveTo>
                    <a:lnTo>
                      <a:pt x="190500" y="3245581"/>
                    </a:lnTo>
                    <a:lnTo>
                      <a:pt x="190500" y="199874"/>
                    </a:lnTo>
                    <a:lnTo>
                      <a:pt x="4981575" y="199874"/>
                    </a:lnTo>
                    <a:lnTo>
                      <a:pt x="4981575" y="3245581"/>
                    </a:ln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" name="Google Shape;334;p36">
                <a:extLst>
                  <a:ext uri="{FF2B5EF4-FFF2-40B4-BE49-F238E27FC236}">
                    <a16:creationId xmlns:a16="http://schemas.microsoft.com/office/drawing/2014/main" id="{3E24FFA5-797D-4161-93BD-6EFC73064CEE}"/>
                  </a:ext>
                </a:extLst>
              </p:cNvPr>
              <p:cNvSpPr/>
              <p:nvPr/>
            </p:nvSpPr>
            <p:spPr>
              <a:xfrm>
                <a:off x="1177450" y="3763229"/>
                <a:ext cx="6173152" cy="95178"/>
              </a:xfrm>
              <a:custGeom>
                <a:avLst/>
                <a:gdLst/>
                <a:ahLst/>
                <a:cxnLst/>
                <a:rect l="l" t="t" r="r" b="b"/>
                <a:pathLst>
                  <a:path w="6173152" h="95178" extrusionOk="0">
                    <a:moveTo>
                      <a:pt x="0" y="0"/>
                    </a:moveTo>
                    <a:cubicBezTo>
                      <a:pt x="0" y="0"/>
                      <a:pt x="129540" y="95178"/>
                      <a:pt x="450533" y="95178"/>
                    </a:cubicBezTo>
                    <a:lnTo>
                      <a:pt x="5817870" y="95178"/>
                    </a:lnTo>
                    <a:cubicBezTo>
                      <a:pt x="5948363" y="95178"/>
                      <a:pt x="6173153" y="0"/>
                      <a:pt x="617315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" name="Google Shape;335;p36">
                <a:extLst>
                  <a:ext uri="{FF2B5EF4-FFF2-40B4-BE49-F238E27FC236}">
                    <a16:creationId xmlns:a16="http://schemas.microsoft.com/office/drawing/2014/main" id="{C67B28A7-5C6D-420B-8466-4B6CF50D9E70}"/>
                  </a:ext>
                </a:extLst>
              </p:cNvPr>
              <p:cNvSpPr/>
              <p:nvPr/>
            </p:nvSpPr>
            <p:spPr>
              <a:xfrm>
                <a:off x="1177450" y="3687086"/>
                <a:ext cx="6172200" cy="76142"/>
              </a:xfrm>
              <a:custGeom>
                <a:avLst/>
                <a:gdLst/>
                <a:ahLst/>
                <a:cxnLst/>
                <a:rect l="l" t="t" r="r" b="b"/>
                <a:pathLst>
                  <a:path w="6172200" h="76142" extrusionOk="0">
                    <a:moveTo>
                      <a:pt x="0" y="76143"/>
                    </a:moveTo>
                    <a:lnTo>
                      <a:pt x="6172200" y="76143"/>
                    </a:lnTo>
                    <a:lnTo>
                      <a:pt x="61722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336;p36">
                <a:extLst>
                  <a:ext uri="{FF2B5EF4-FFF2-40B4-BE49-F238E27FC236}">
                    <a16:creationId xmlns:a16="http://schemas.microsoft.com/office/drawing/2014/main" id="{1DA4715A-04F8-4EE6-955A-909E7B682FE2}"/>
                  </a:ext>
                </a:extLst>
              </p:cNvPr>
              <p:cNvSpPr/>
              <p:nvPr/>
            </p:nvSpPr>
            <p:spPr>
              <a:xfrm>
                <a:off x="3806350" y="3687086"/>
                <a:ext cx="903922" cy="47589"/>
              </a:xfrm>
              <a:custGeom>
                <a:avLst/>
                <a:gdLst/>
                <a:ahLst/>
                <a:cxnLst/>
                <a:rect l="l" t="t" r="r" b="b"/>
                <a:pathLst>
                  <a:path w="903922" h="47589" extrusionOk="0">
                    <a:moveTo>
                      <a:pt x="0" y="0"/>
                    </a:moveTo>
                    <a:cubicBezTo>
                      <a:pt x="0" y="0"/>
                      <a:pt x="26670" y="47589"/>
                      <a:pt x="53340" y="47589"/>
                    </a:cubicBezTo>
                    <a:lnTo>
                      <a:pt x="850582" y="47589"/>
                    </a:lnTo>
                    <a:cubicBezTo>
                      <a:pt x="877253" y="47589"/>
                      <a:pt x="903922" y="0"/>
                      <a:pt x="9039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7F132FB3-24CB-45A2-809B-454DF7C9E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2668" y="1505230"/>
              <a:ext cx="4690530" cy="2495242"/>
            </a:xfrm>
            <a:prstGeom prst="rect">
              <a:avLst/>
            </a:prstGeom>
          </p:spPr>
        </p:pic>
      </p:grpSp>
      <p:pic>
        <p:nvPicPr>
          <p:cNvPr id="14" name="Imagem 13" descr="Texto, Ícone&#10;&#10;Descrição gerada automaticamente">
            <a:extLst>
              <a:ext uri="{FF2B5EF4-FFF2-40B4-BE49-F238E27FC236}">
                <a16:creationId xmlns:a16="http://schemas.microsoft.com/office/drawing/2014/main" id="{655C885B-8D12-4EE5-AEE1-6581B4605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499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46413E8A-DC23-A1FD-0B47-E0ADB244A54C}"/>
              </a:ext>
            </a:extLst>
          </p:cNvPr>
          <p:cNvSpPr txBox="1">
            <a:spLocks/>
          </p:cNvSpPr>
          <p:nvPr/>
        </p:nvSpPr>
        <p:spPr>
          <a:xfrm>
            <a:off x="855300" y="312125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pt-BR" sz="2700" dirty="0">
                <a:solidFill>
                  <a:srgbClr val="01F29B"/>
                </a:solidFill>
              </a:rPr>
              <a:t>Conclusão</a:t>
            </a:r>
          </a:p>
        </p:txBody>
      </p:sp>
      <p:pic>
        <p:nvPicPr>
          <p:cNvPr id="5" name="Imagem 4" descr="Texto, Ícone&#10;&#10;Descrição gerada automaticamente">
            <a:extLst>
              <a:ext uri="{FF2B5EF4-FFF2-40B4-BE49-F238E27FC236}">
                <a16:creationId xmlns:a16="http://schemas.microsoft.com/office/drawing/2014/main" id="{ED445EBA-B6A9-CB4D-FFF6-6039EB848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76AA10C-799E-6CFF-7277-E9AB0833C0B1}"/>
              </a:ext>
            </a:extLst>
          </p:cNvPr>
          <p:cNvSpPr txBox="1"/>
          <p:nvPr/>
        </p:nvSpPr>
        <p:spPr>
          <a:xfrm>
            <a:off x="1564281" y="1602254"/>
            <a:ext cx="60154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Roboto Slab" panose="020B0604020202020204" charset="0"/>
                <a:ea typeface="Roboto Slab" panose="020B0604020202020204" charset="0"/>
              </a:rPr>
              <a:t>A </a:t>
            </a:r>
            <a:r>
              <a:rPr lang="pt-BR" sz="2000" dirty="0" err="1">
                <a:latin typeface="Roboto Slab" panose="020B0604020202020204" charset="0"/>
                <a:ea typeface="Roboto Slab" panose="020B0604020202020204" charset="0"/>
              </a:rPr>
              <a:t>FlowTracking</a:t>
            </a:r>
            <a:r>
              <a:rPr lang="pt-BR" sz="2000" dirty="0">
                <a:latin typeface="Roboto Slab" panose="020B0604020202020204" charset="0"/>
                <a:ea typeface="Roboto Slab" panose="020B0604020202020204" charset="0"/>
              </a:rPr>
              <a:t> visa trazer um maior aproveitamento de seus serviços disponibilizados utilizando o fluxo dentro da estação onde sua empresa atua. Esperamos atender as suas necessidades de empresa de marketing.</a:t>
            </a:r>
          </a:p>
        </p:txBody>
      </p:sp>
    </p:spTree>
    <p:extLst>
      <p:ext uri="{BB962C8B-B14F-4D97-AF65-F5344CB8AC3E}">
        <p14:creationId xmlns:p14="http://schemas.microsoft.com/office/powerpoint/2010/main" val="311179356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2EAE6221-19C3-E07A-7F10-F51E3135DC68}"/>
              </a:ext>
            </a:extLst>
          </p:cNvPr>
          <p:cNvSpPr txBox="1">
            <a:spLocks/>
          </p:cNvSpPr>
          <p:nvPr/>
        </p:nvSpPr>
        <p:spPr>
          <a:xfrm>
            <a:off x="2417350" y="360646"/>
            <a:ext cx="2361725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pt-BR" sz="2700" dirty="0">
                <a:solidFill>
                  <a:srgbClr val="01F29B"/>
                </a:solidFill>
              </a:rPr>
              <a:t>Dificuldades: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95B7757-13AE-DEC1-FC20-8EA63B5F1FDD}"/>
              </a:ext>
            </a:extLst>
          </p:cNvPr>
          <p:cNvSpPr txBox="1"/>
          <p:nvPr/>
        </p:nvSpPr>
        <p:spPr>
          <a:xfrm>
            <a:off x="2350849" y="874936"/>
            <a:ext cx="60154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latin typeface="Roboto Slab" panose="020B0604020202020204" charset="0"/>
                <a:ea typeface="Roboto Slab" panose="020B0604020202020204" charset="0"/>
              </a:rPr>
              <a:t>Dashboard;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 err="1">
                <a:latin typeface="Roboto Slab" panose="020B0604020202020204" charset="0"/>
                <a:ea typeface="Roboto Slab" panose="020B0604020202020204" charset="0"/>
              </a:rPr>
              <a:t>API’s</a:t>
            </a:r>
            <a:r>
              <a:rPr lang="pt-BR" sz="3200" dirty="0">
                <a:latin typeface="Roboto Slab" panose="020B0604020202020204" charset="0"/>
                <a:ea typeface="Roboto Slab" panose="020B0604020202020204" charset="0"/>
              </a:rPr>
              <a:t> (Dashboard e Arduino);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latin typeface="Roboto Slab" panose="020B0604020202020204" charset="0"/>
                <a:ea typeface="Roboto Slab" panose="020B0604020202020204" charset="0"/>
              </a:rPr>
              <a:t>Organização;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A068A12-FE32-EE65-BCBA-F3591173DC7D}"/>
              </a:ext>
            </a:extLst>
          </p:cNvPr>
          <p:cNvSpPr txBox="1"/>
          <p:nvPr/>
        </p:nvSpPr>
        <p:spPr>
          <a:xfrm>
            <a:off x="2350849" y="3197668"/>
            <a:ext cx="45320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latin typeface="Roboto Slab" panose="020B0604020202020204" charset="0"/>
                <a:ea typeface="Roboto Slab" panose="020B0604020202020204" charset="0"/>
              </a:rPr>
              <a:t>Trabalho em equipe;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latin typeface="Roboto Slab" panose="020B0604020202020204" charset="0"/>
                <a:ea typeface="Roboto Slab" panose="020B0604020202020204" charset="0"/>
              </a:rPr>
              <a:t>Comunicação;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latin typeface="Roboto Slab" panose="020B0604020202020204" charset="0"/>
                <a:ea typeface="Roboto Slab" panose="020B0604020202020204" charset="0"/>
              </a:rPr>
              <a:t>Flexibilidade;</a:t>
            </a:r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517906D9-F648-288C-3067-210F2DDD905E}"/>
              </a:ext>
            </a:extLst>
          </p:cNvPr>
          <p:cNvSpPr txBox="1">
            <a:spLocks/>
          </p:cNvSpPr>
          <p:nvPr/>
        </p:nvSpPr>
        <p:spPr>
          <a:xfrm>
            <a:off x="2417350" y="2622982"/>
            <a:ext cx="2361725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pt-BR" sz="2700" dirty="0">
                <a:solidFill>
                  <a:srgbClr val="01F29B"/>
                </a:solidFill>
              </a:rPr>
              <a:t>Aprendizados:</a:t>
            </a:r>
          </a:p>
        </p:txBody>
      </p:sp>
      <p:pic>
        <p:nvPicPr>
          <p:cNvPr id="9" name="Imagem 8" descr="Texto, Ícone&#10;&#10;Descrição gerada automaticamente">
            <a:extLst>
              <a:ext uri="{FF2B5EF4-FFF2-40B4-BE49-F238E27FC236}">
                <a16:creationId xmlns:a16="http://schemas.microsoft.com/office/drawing/2014/main" id="{4685879D-2D53-9670-DE85-6E11DBE2F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8635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6" name="Título 2">
            <a:extLst>
              <a:ext uri="{FF2B5EF4-FFF2-40B4-BE49-F238E27FC236}">
                <a16:creationId xmlns:a16="http://schemas.microsoft.com/office/drawing/2014/main" id="{CE3ED17F-26E4-E2EE-2504-1D6580BB2DFC}"/>
              </a:ext>
            </a:extLst>
          </p:cNvPr>
          <p:cNvSpPr txBox="1">
            <a:spLocks/>
          </p:cNvSpPr>
          <p:nvPr/>
        </p:nvSpPr>
        <p:spPr>
          <a:xfrm>
            <a:off x="855300" y="312125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pt-BR" sz="2700" dirty="0">
                <a:solidFill>
                  <a:srgbClr val="01F29B"/>
                </a:solidFill>
              </a:rPr>
              <a:t>Agradecimentos</a:t>
            </a:r>
          </a:p>
        </p:txBody>
      </p:sp>
      <p:pic>
        <p:nvPicPr>
          <p:cNvPr id="4" name="Imagem 3" descr="Texto, Ícone&#10;&#10;Descrição gerada automaticamente">
            <a:extLst>
              <a:ext uri="{FF2B5EF4-FFF2-40B4-BE49-F238E27FC236}">
                <a16:creationId xmlns:a16="http://schemas.microsoft.com/office/drawing/2014/main" id="{5FF5E73D-2AD4-4C9C-CFC6-82B1C29EF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AB31C38-4F67-34ED-AB70-2F8C544AA425}"/>
              </a:ext>
            </a:extLst>
          </p:cNvPr>
          <p:cNvSpPr txBox="1"/>
          <p:nvPr/>
        </p:nvSpPr>
        <p:spPr>
          <a:xfrm>
            <a:off x="703900" y="2087472"/>
            <a:ext cx="21522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Roboto Slab" panose="020B0604020202020204" charset="0"/>
                <a:ea typeface="Roboto Slab" panose="020B0604020202020204" charset="0"/>
              </a:rPr>
              <a:t>Rover;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Roboto Slab" panose="020B0604020202020204" charset="0"/>
                <a:ea typeface="Roboto Slab" panose="020B0604020202020204" charset="0"/>
              </a:rPr>
              <a:t>Rafael;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Roboto Slab" panose="020B0604020202020204" charset="0"/>
                <a:ea typeface="Roboto Slab" panose="020B0604020202020204" charset="0"/>
              </a:rPr>
              <a:t>Brandão;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Roboto Slab" panose="020B0604020202020204" charset="0"/>
                <a:ea typeface="Roboto Slab" panose="020B0604020202020204" charset="0"/>
              </a:rPr>
              <a:t>Fernanda;</a:t>
            </a:r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25BF90B7-BE33-F982-6BF6-0EC4770F1E59}"/>
              </a:ext>
            </a:extLst>
          </p:cNvPr>
          <p:cNvSpPr txBox="1">
            <a:spLocks/>
          </p:cNvSpPr>
          <p:nvPr/>
        </p:nvSpPr>
        <p:spPr>
          <a:xfrm>
            <a:off x="703900" y="1515175"/>
            <a:ext cx="1716378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pt-BR" sz="2000" dirty="0">
                <a:solidFill>
                  <a:srgbClr val="01F29B"/>
                </a:solidFill>
              </a:rPr>
              <a:t>Equipe de P.I</a:t>
            </a:r>
          </a:p>
        </p:txBody>
      </p:sp>
      <p:sp>
        <p:nvSpPr>
          <p:cNvPr id="9" name="Título 2">
            <a:extLst>
              <a:ext uri="{FF2B5EF4-FFF2-40B4-BE49-F238E27FC236}">
                <a16:creationId xmlns:a16="http://schemas.microsoft.com/office/drawing/2014/main" id="{1FD2B473-7C46-6E97-638F-E5B3298E93A5}"/>
              </a:ext>
            </a:extLst>
          </p:cNvPr>
          <p:cNvSpPr txBox="1">
            <a:spLocks/>
          </p:cNvSpPr>
          <p:nvPr/>
        </p:nvSpPr>
        <p:spPr>
          <a:xfrm>
            <a:off x="3302297" y="1535070"/>
            <a:ext cx="1997062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pt-BR" sz="2000" dirty="0">
                <a:solidFill>
                  <a:srgbClr val="01F29B"/>
                </a:solidFill>
              </a:rPr>
              <a:t>Equipe de sócio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856C3E4-D2BF-D1F7-A2F4-E19EA6E4DBC3}"/>
              </a:ext>
            </a:extLst>
          </p:cNvPr>
          <p:cNvSpPr txBox="1"/>
          <p:nvPr/>
        </p:nvSpPr>
        <p:spPr>
          <a:xfrm>
            <a:off x="3302298" y="2087472"/>
            <a:ext cx="19970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Roboto Slab" panose="020B0604020202020204" charset="0"/>
                <a:ea typeface="Roboto Slab" panose="020B0604020202020204" charset="0"/>
              </a:rPr>
              <a:t>Dan;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Roboto Slab" panose="020B0604020202020204" charset="0"/>
                <a:ea typeface="Roboto Slab" panose="020B0604020202020204" charset="0"/>
              </a:rPr>
              <a:t>Marcela;</a:t>
            </a:r>
          </a:p>
        </p:txBody>
      </p:sp>
      <p:sp>
        <p:nvSpPr>
          <p:cNvPr id="11" name="Título 2">
            <a:extLst>
              <a:ext uri="{FF2B5EF4-FFF2-40B4-BE49-F238E27FC236}">
                <a16:creationId xmlns:a16="http://schemas.microsoft.com/office/drawing/2014/main" id="{B1B69562-9D0D-4B52-CC38-504F0DC00DCA}"/>
              </a:ext>
            </a:extLst>
          </p:cNvPr>
          <p:cNvSpPr txBox="1">
            <a:spLocks/>
          </p:cNvSpPr>
          <p:nvPr/>
        </p:nvSpPr>
        <p:spPr>
          <a:xfrm>
            <a:off x="5789388" y="1520781"/>
            <a:ext cx="2699962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pt-BR" sz="2000" dirty="0">
                <a:solidFill>
                  <a:srgbClr val="01F29B"/>
                </a:solidFill>
              </a:rPr>
              <a:t>Companheiros de sala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6C38199-FF1F-2D84-262F-F868B6E68C8B}"/>
              </a:ext>
            </a:extLst>
          </p:cNvPr>
          <p:cNvSpPr txBox="1"/>
          <p:nvPr/>
        </p:nvSpPr>
        <p:spPr>
          <a:xfrm>
            <a:off x="5789388" y="2087472"/>
            <a:ext cx="2947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Roboto Slab" panose="020B0604020202020204" charset="0"/>
                <a:ea typeface="Roboto Slab" panose="020B0604020202020204" charset="0"/>
              </a:rPr>
              <a:t>Todos os integrantes que compõem a sala 1ADSA;</a:t>
            </a:r>
          </a:p>
        </p:txBody>
      </p:sp>
    </p:spTree>
    <p:extLst>
      <p:ext uri="{BB962C8B-B14F-4D97-AF65-F5344CB8AC3E}">
        <p14:creationId xmlns:p14="http://schemas.microsoft.com/office/powerpoint/2010/main" val="315676581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4"/>
          <p:cNvSpPr txBox="1">
            <a:spLocks noGrp="1"/>
          </p:cNvSpPr>
          <p:nvPr>
            <p:ph type="title"/>
          </p:nvPr>
        </p:nvSpPr>
        <p:spPr>
          <a:xfrm>
            <a:off x="367748" y="1506080"/>
            <a:ext cx="5546034" cy="8170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01F29B"/>
                </a:solidFill>
              </a:rPr>
              <a:t>Obrigado pela atenção!</a:t>
            </a:r>
            <a:endParaRPr sz="4000" dirty="0">
              <a:solidFill>
                <a:srgbClr val="01F29B"/>
              </a:solidFill>
            </a:endParaRPr>
          </a:p>
        </p:txBody>
      </p:sp>
      <p:sp>
        <p:nvSpPr>
          <p:cNvPr id="309" name="Google Shape;309;p34"/>
          <p:cNvSpPr txBox="1">
            <a:spLocks noGrp="1"/>
          </p:cNvSpPr>
          <p:nvPr>
            <p:ph type="body" idx="1"/>
          </p:nvPr>
        </p:nvSpPr>
        <p:spPr>
          <a:xfrm>
            <a:off x="1620612" y="2323152"/>
            <a:ext cx="4293170" cy="81707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4000" b="1" dirty="0">
                <a:latin typeface="Roboto"/>
                <a:ea typeface="Roboto"/>
                <a:cs typeface="Roboto"/>
                <a:sym typeface="Roboto"/>
              </a:rPr>
              <a:t>Alguma questão?</a:t>
            </a:r>
            <a:endParaRPr sz="40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0" name="Google Shape;310;p34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311" name="Google Shape;311;p34"/>
          <p:cNvGrpSpPr/>
          <p:nvPr/>
        </p:nvGrpSpPr>
        <p:grpSpPr>
          <a:xfrm>
            <a:off x="6581326" y="1707112"/>
            <a:ext cx="1332809" cy="1232079"/>
            <a:chOff x="5975075" y="2327500"/>
            <a:chExt cx="420100" cy="388350"/>
          </a:xfrm>
        </p:grpSpPr>
        <p:sp>
          <p:nvSpPr>
            <p:cNvPr id="312" name="Google Shape;312;p34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01F2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2">
                    <a:lumMod val="10000"/>
                  </a:schemeClr>
                </a:solidFill>
              </a:endParaRPr>
            </a:p>
          </p:txBody>
        </p:sp>
        <p:sp>
          <p:nvSpPr>
            <p:cNvPr id="313" name="Google Shape;313;p34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01F2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01F29B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6"/>
          <p:cNvSpPr txBox="1">
            <a:spLocks noGrp="1"/>
          </p:cNvSpPr>
          <p:nvPr>
            <p:ph type="title"/>
          </p:nvPr>
        </p:nvSpPr>
        <p:spPr>
          <a:xfrm>
            <a:off x="3513138" y="753643"/>
            <a:ext cx="2117723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01F29B"/>
                </a:solidFill>
              </a:rPr>
              <a:t>Equipe</a:t>
            </a:r>
            <a:endParaRPr sz="4000" dirty="0">
              <a:solidFill>
                <a:srgbClr val="01F29B"/>
              </a:solidFill>
            </a:endParaRPr>
          </a:p>
        </p:txBody>
      </p:sp>
      <p:sp>
        <p:nvSpPr>
          <p:cNvPr id="530" name="Google Shape;530;p46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532" name="Google Shape;532;p46"/>
          <p:cNvSpPr txBox="1"/>
          <p:nvPr/>
        </p:nvSpPr>
        <p:spPr>
          <a:xfrm>
            <a:off x="275654" y="3088323"/>
            <a:ext cx="1926174" cy="81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Matheus Alves de Oliveira</a:t>
            </a:r>
            <a:br>
              <a:rPr lang="en" dirty="0">
                <a:latin typeface="Roboto"/>
                <a:ea typeface="Roboto"/>
                <a:cs typeface="Roboto"/>
                <a:sym typeface="Roboto"/>
              </a:rPr>
            </a:br>
            <a:r>
              <a:rPr lang="pt-BR" sz="9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Desenvolvedor</a:t>
            </a:r>
            <a:endParaRPr sz="9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>
              <a:spcBef>
                <a:spcPts val="400"/>
              </a:spcBef>
            </a:pPr>
            <a:r>
              <a:rPr lang="pt-BR" sz="1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Jovem desenvolvedor que busca trazer grandes inovações no mundo tecnológico.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4" name="Google Shape;534;p46"/>
          <p:cNvSpPr txBox="1"/>
          <p:nvPr/>
        </p:nvSpPr>
        <p:spPr>
          <a:xfrm>
            <a:off x="2583994" y="3088324"/>
            <a:ext cx="1834024" cy="81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Vinicius Soares de Souza</a:t>
            </a:r>
            <a:br>
              <a:rPr lang="en" dirty="0">
                <a:latin typeface="Roboto"/>
                <a:ea typeface="Roboto"/>
                <a:cs typeface="Roboto"/>
                <a:sym typeface="Roboto"/>
              </a:rPr>
            </a:br>
            <a:r>
              <a:rPr lang="pt-BR" sz="9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Desenvolvedor</a:t>
            </a:r>
            <a:endParaRPr sz="9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Jovem desenvolvedor que busca trazer grandes inovações no mundo tecnológico.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6" name="Google Shape;536;p46"/>
          <p:cNvSpPr txBox="1"/>
          <p:nvPr/>
        </p:nvSpPr>
        <p:spPr>
          <a:xfrm>
            <a:off x="4629429" y="3088324"/>
            <a:ext cx="2234636" cy="813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Miguel Augusto Sousa Mendes</a:t>
            </a:r>
            <a:br>
              <a:rPr lang="en" dirty="0">
                <a:latin typeface="Roboto"/>
                <a:ea typeface="Roboto"/>
                <a:cs typeface="Roboto"/>
                <a:sym typeface="Roboto"/>
              </a:rPr>
            </a:br>
            <a:r>
              <a:rPr lang="pt-BR" sz="9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Desenvolvedor</a:t>
            </a:r>
            <a:endParaRPr sz="9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ctr">
              <a:spcBef>
                <a:spcPts val="400"/>
              </a:spcBef>
            </a:pPr>
            <a:r>
              <a:rPr lang="pt-BR" sz="1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Jovem desenvolvedor que busca trazer grandes inovações no mundo tecnológico.</a:t>
            </a:r>
            <a:endParaRPr lang="pt-BR"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8" name="Google Shape;538;p46"/>
          <p:cNvSpPr txBox="1"/>
          <p:nvPr/>
        </p:nvSpPr>
        <p:spPr>
          <a:xfrm>
            <a:off x="7075476" y="3088324"/>
            <a:ext cx="1916124" cy="813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Alysson Almeida Santos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Desenvolvedor</a:t>
            </a:r>
            <a:endParaRPr sz="9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ctr">
              <a:spcBef>
                <a:spcPts val="400"/>
              </a:spcBef>
            </a:pPr>
            <a:r>
              <a:rPr lang="pt-BR" sz="1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Jovem desenvolvedor que busca trazer grandes inovações no mundo tecnológico.</a:t>
            </a:r>
            <a:endParaRPr lang="pt-BR"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Imagem 5" descr="Foto de uma pessoa olhando para a câmera&#10;&#10;Descrição gerada automaticamente">
            <a:extLst>
              <a:ext uri="{FF2B5EF4-FFF2-40B4-BE49-F238E27FC236}">
                <a16:creationId xmlns:a16="http://schemas.microsoft.com/office/drawing/2014/main" id="{D2432DAD-1A2B-4E86-9935-8F9216A1C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775" y="1470718"/>
            <a:ext cx="1479092" cy="1479090"/>
          </a:xfrm>
          <a:prstGeom prst="rect">
            <a:avLst/>
          </a:prstGeom>
        </p:spPr>
      </p:pic>
      <p:pic>
        <p:nvPicPr>
          <p:cNvPr id="10" name="Imagem 9" descr="Foto preta e branca de rosto de homem visto de perto&#10;&#10;Descrição gerada automaticamente">
            <a:extLst>
              <a:ext uri="{FF2B5EF4-FFF2-40B4-BE49-F238E27FC236}">
                <a16:creationId xmlns:a16="http://schemas.microsoft.com/office/drawing/2014/main" id="{53CE6163-1237-40B2-B064-8655468B4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0938" y="1470718"/>
            <a:ext cx="1481170" cy="1481170"/>
          </a:xfrm>
          <a:prstGeom prst="rect">
            <a:avLst/>
          </a:prstGeom>
        </p:spPr>
      </p:pic>
      <p:pic>
        <p:nvPicPr>
          <p:cNvPr id="14" name="Imagem 13" descr="Foto preta e branca de rosto de homem sorrindo&#10;&#10;Descrição gerada automaticamente">
            <a:extLst>
              <a:ext uri="{FF2B5EF4-FFF2-40B4-BE49-F238E27FC236}">
                <a16:creationId xmlns:a16="http://schemas.microsoft.com/office/drawing/2014/main" id="{03FBE70A-F474-4497-981A-C334D57DB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8101" y="1474884"/>
            <a:ext cx="1481170" cy="1481170"/>
          </a:xfrm>
          <a:prstGeom prst="rect">
            <a:avLst/>
          </a:prstGeom>
        </p:spPr>
      </p:pic>
      <p:pic>
        <p:nvPicPr>
          <p:cNvPr id="16" name="Imagem 15" descr="Foto editada de rosto de homem sorrindo&#10;&#10;Descrição gerada automaticamente">
            <a:extLst>
              <a:ext uri="{FF2B5EF4-FFF2-40B4-BE49-F238E27FC236}">
                <a16:creationId xmlns:a16="http://schemas.microsoft.com/office/drawing/2014/main" id="{1B6B594A-A8FD-4296-8F35-87F553A36C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098" y="1470718"/>
            <a:ext cx="1485336" cy="1485336"/>
          </a:xfrm>
          <a:prstGeom prst="rect">
            <a:avLst/>
          </a:prstGeom>
        </p:spPr>
      </p:pic>
      <p:pic>
        <p:nvPicPr>
          <p:cNvPr id="15" name="Imagem 14" descr="Texto, Ícone&#10;&#10;Descrição gerada automaticamente">
            <a:extLst>
              <a:ext uri="{FF2B5EF4-FFF2-40B4-BE49-F238E27FC236}">
                <a16:creationId xmlns:a16="http://schemas.microsoft.com/office/drawing/2014/main" id="{46B19F2F-4B96-4022-8F1B-32CA79A5E7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" grpId="0"/>
      <p:bldP spid="534" grpId="0"/>
      <p:bldP spid="536" grpId="0"/>
      <p:bldP spid="5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75AB7B7-BD02-46F9-BCDC-95B9B6F929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</a:t>
            </a:fld>
            <a:endParaRPr lang="pt-BR" dirty="0"/>
          </a:p>
        </p:txBody>
      </p:sp>
      <p:sp>
        <p:nvSpPr>
          <p:cNvPr id="42" name="Título 3">
            <a:extLst>
              <a:ext uri="{FF2B5EF4-FFF2-40B4-BE49-F238E27FC236}">
                <a16:creationId xmlns:a16="http://schemas.microsoft.com/office/drawing/2014/main" id="{53E1299D-A79E-41ED-92DD-792CF3745955}"/>
              </a:ext>
            </a:extLst>
          </p:cNvPr>
          <p:cNvSpPr txBox="1">
            <a:spLocks/>
          </p:cNvSpPr>
          <p:nvPr/>
        </p:nvSpPr>
        <p:spPr>
          <a:xfrm>
            <a:off x="849599" y="297383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pt-BR" sz="2700" dirty="0">
                <a:solidFill>
                  <a:srgbClr val="01F29B"/>
                </a:solidFill>
              </a:rPr>
              <a:t>Contextualização</a:t>
            </a:r>
          </a:p>
        </p:txBody>
      </p:sp>
      <p:pic>
        <p:nvPicPr>
          <p:cNvPr id="46" name="Imagem 45" descr="Texto, Ícone&#10;&#10;Descrição gerada automaticamente">
            <a:extLst>
              <a:ext uri="{FF2B5EF4-FFF2-40B4-BE49-F238E27FC236}">
                <a16:creationId xmlns:a16="http://schemas.microsoft.com/office/drawing/2014/main" id="{A399255F-6CFC-43F4-BEC0-4D7C7F30D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  <p:sp>
        <p:nvSpPr>
          <p:cNvPr id="31" name="Arco 30">
            <a:extLst>
              <a:ext uri="{FF2B5EF4-FFF2-40B4-BE49-F238E27FC236}">
                <a16:creationId xmlns:a16="http://schemas.microsoft.com/office/drawing/2014/main" id="{B402AACB-8D92-91AA-D945-D3AB24B44A38}"/>
              </a:ext>
            </a:extLst>
          </p:cNvPr>
          <p:cNvSpPr/>
          <p:nvPr/>
        </p:nvSpPr>
        <p:spPr>
          <a:xfrm rot="11022707">
            <a:off x="1469681" y="1899581"/>
            <a:ext cx="1887743" cy="1782073"/>
          </a:xfrm>
          <a:prstGeom prst="arc">
            <a:avLst>
              <a:gd name="adj1" fmla="val 15934006"/>
              <a:gd name="adj2" fmla="val 310744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Arco 33">
            <a:extLst>
              <a:ext uri="{FF2B5EF4-FFF2-40B4-BE49-F238E27FC236}">
                <a16:creationId xmlns:a16="http://schemas.microsoft.com/office/drawing/2014/main" id="{4679BA09-D0A4-CD74-765F-BCF5B25311B2}"/>
              </a:ext>
            </a:extLst>
          </p:cNvPr>
          <p:cNvSpPr/>
          <p:nvPr/>
        </p:nvSpPr>
        <p:spPr>
          <a:xfrm rot="15748931">
            <a:off x="3184132" y="1529783"/>
            <a:ext cx="2305958" cy="2369828"/>
          </a:xfrm>
          <a:prstGeom prst="arc">
            <a:avLst>
              <a:gd name="adj1" fmla="val 16195130"/>
              <a:gd name="adj2" fmla="val 709866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Arco 34">
            <a:extLst>
              <a:ext uri="{FF2B5EF4-FFF2-40B4-BE49-F238E27FC236}">
                <a16:creationId xmlns:a16="http://schemas.microsoft.com/office/drawing/2014/main" id="{238567DB-7A73-9478-48FE-359956A5AE54}"/>
              </a:ext>
            </a:extLst>
          </p:cNvPr>
          <p:cNvSpPr/>
          <p:nvPr/>
        </p:nvSpPr>
        <p:spPr>
          <a:xfrm rot="10566790">
            <a:off x="5169097" y="1404913"/>
            <a:ext cx="2943296" cy="2410856"/>
          </a:xfrm>
          <a:prstGeom prst="arc">
            <a:avLst>
              <a:gd name="adj1" fmla="val 16427734"/>
              <a:gd name="adj2" fmla="val 259005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7C72EFA3-96D5-0E5D-8E0A-8681E7B7A549}"/>
              </a:ext>
            </a:extLst>
          </p:cNvPr>
          <p:cNvGrpSpPr/>
          <p:nvPr/>
        </p:nvGrpSpPr>
        <p:grpSpPr>
          <a:xfrm>
            <a:off x="742343" y="1185780"/>
            <a:ext cx="1751029" cy="1482304"/>
            <a:chOff x="520925" y="881867"/>
            <a:chExt cx="1751029" cy="1482304"/>
          </a:xfrm>
        </p:grpSpPr>
        <p:pic>
          <p:nvPicPr>
            <p:cNvPr id="5" name="Imagem 4" descr="Ícone&#10;&#10;Descrição gerada automaticamente">
              <a:extLst>
                <a:ext uri="{FF2B5EF4-FFF2-40B4-BE49-F238E27FC236}">
                  <a16:creationId xmlns:a16="http://schemas.microsoft.com/office/drawing/2014/main" id="{657B0439-23EA-24BA-0DC4-E17287E64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0650" y="1144971"/>
              <a:ext cx="1219200" cy="1219200"/>
            </a:xfrm>
            <a:prstGeom prst="rect">
              <a:avLst/>
            </a:prstGeom>
          </p:spPr>
        </p:pic>
        <p:sp>
          <p:nvSpPr>
            <p:cNvPr id="36" name="Título 3">
              <a:extLst>
                <a:ext uri="{FF2B5EF4-FFF2-40B4-BE49-F238E27FC236}">
                  <a16:creationId xmlns:a16="http://schemas.microsoft.com/office/drawing/2014/main" id="{7C0596D4-D478-1F9E-89CF-5E0FD1518751}"/>
                </a:ext>
              </a:extLst>
            </p:cNvPr>
            <p:cNvSpPr txBox="1">
              <a:spLocks/>
            </p:cNvSpPr>
            <p:nvPr/>
          </p:nvSpPr>
          <p:spPr>
            <a:xfrm>
              <a:off x="520925" y="881867"/>
              <a:ext cx="1751029" cy="225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1pPr>
              <a:lvl2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2pPr>
              <a:lvl3pPr marR="0" lvl="2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3pPr>
              <a:lvl4pPr marR="0" lvl="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4pPr>
              <a:lvl5pPr marR="0" lvl="4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5pPr>
              <a:lvl6pPr marR="0" lvl="5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6pPr>
              <a:lvl7pPr marR="0" lvl="6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7pPr>
              <a:lvl8pPr marR="0" lvl="7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8pPr>
              <a:lvl9pPr marR="0" lvl="8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9pPr>
            </a:lstStyle>
            <a:p>
              <a:r>
                <a:rPr lang="pt-BR" sz="1600" dirty="0">
                  <a:solidFill>
                    <a:schemeClr val="tx1"/>
                  </a:solidFill>
                </a:rPr>
                <a:t>Qual o problema?</a:t>
              </a:r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E75885B4-9CF6-B9D3-655D-D903378E5986}"/>
              </a:ext>
            </a:extLst>
          </p:cNvPr>
          <p:cNvGrpSpPr/>
          <p:nvPr/>
        </p:nvGrpSpPr>
        <p:grpSpPr>
          <a:xfrm>
            <a:off x="2413552" y="2966378"/>
            <a:ext cx="1751029" cy="1331990"/>
            <a:chOff x="2197423" y="2652289"/>
            <a:chExt cx="1751029" cy="1331990"/>
          </a:xfrm>
        </p:grpSpPr>
        <p:pic>
          <p:nvPicPr>
            <p:cNvPr id="23" name="Imagem 22" descr="Ícone&#10;&#10;Descrição gerada automaticamente">
              <a:extLst>
                <a:ext uri="{FF2B5EF4-FFF2-40B4-BE49-F238E27FC236}">
                  <a16:creationId xmlns:a16="http://schemas.microsoft.com/office/drawing/2014/main" id="{254722F8-FCC5-1E07-EF4D-1AF52AF49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63338" y="2765079"/>
              <a:ext cx="1219200" cy="1219200"/>
            </a:xfrm>
            <a:prstGeom prst="rect">
              <a:avLst/>
            </a:prstGeom>
          </p:spPr>
        </p:pic>
        <p:sp>
          <p:nvSpPr>
            <p:cNvPr id="37" name="Título 3">
              <a:extLst>
                <a:ext uri="{FF2B5EF4-FFF2-40B4-BE49-F238E27FC236}">
                  <a16:creationId xmlns:a16="http://schemas.microsoft.com/office/drawing/2014/main" id="{F6484BE7-0313-7241-4291-56BFB6B390F2}"/>
                </a:ext>
              </a:extLst>
            </p:cNvPr>
            <p:cNvSpPr txBox="1">
              <a:spLocks/>
            </p:cNvSpPr>
            <p:nvPr/>
          </p:nvSpPr>
          <p:spPr>
            <a:xfrm>
              <a:off x="2197423" y="2652289"/>
              <a:ext cx="1751029" cy="225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1pPr>
              <a:lvl2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2pPr>
              <a:lvl3pPr marR="0" lvl="2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3pPr>
              <a:lvl4pPr marR="0" lvl="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4pPr>
              <a:lvl5pPr marR="0" lvl="4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5pPr>
              <a:lvl6pPr marR="0" lvl="5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6pPr>
              <a:lvl7pPr marR="0" lvl="6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7pPr>
              <a:lvl8pPr marR="0" lvl="7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8pPr>
              <a:lvl9pPr marR="0" lvl="8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9pPr>
            </a:lstStyle>
            <a:p>
              <a:r>
                <a:rPr lang="pt-BR" sz="1600" dirty="0">
                  <a:solidFill>
                    <a:schemeClr val="tx1"/>
                  </a:solidFill>
                </a:rPr>
                <a:t>Qual nossa visão?</a:t>
              </a:r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4EA5D297-7A06-AA94-FFF7-968AEFD14B90}"/>
              </a:ext>
            </a:extLst>
          </p:cNvPr>
          <p:cNvGrpSpPr/>
          <p:nvPr/>
        </p:nvGrpSpPr>
        <p:grpSpPr>
          <a:xfrm>
            <a:off x="4164582" y="1005166"/>
            <a:ext cx="1909316" cy="1444780"/>
            <a:chOff x="4598244" y="925041"/>
            <a:chExt cx="1909316" cy="1444780"/>
          </a:xfrm>
        </p:grpSpPr>
        <p:pic>
          <p:nvPicPr>
            <p:cNvPr id="25" name="Imagem 24" descr="Texto&#10;&#10;Descrição gerada automaticamente">
              <a:extLst>
                <a:ext uri="{FF2B5EF4-FFF2-40B4-BE49-F238E27FC236}">
                  <a16:creationId xmlns:a16="http://schemas.microsoft.com/office/drawing/2014/main" id="{6053A9EF-F256-F6CE-A1CC-CEAA9139C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43302" y="1150621"/>
              <a:ext cx="1219200" cy="1219200"/>
            </a:xfrm>
            <a:prstGeom prst="rect">
              <a:avLst/>
            </a:prstGeom>
          </p:spPr>
        </p:pic>
        <p:sp>
          <p:nvSpPr>
            <p:cNvPr id="38" name="Título 3">
              <a:extLst>
                <a:ext uri="{FF2B5EF4-FFF2-40B4-BE49-F238E27FC236}">
                  <a16:creationId xmlns:a16="http://schemas.microsoft.com/office/drawing/2014/main" id="{704CFDF4-561E-F132-F06F-9FAEE3E8EA7C}"/>
                </a:ext>
              </a:extLst>
            </p:cNvPr>
            <p:cNvSpPr txBox="1">
              <a:spLocks/>
            </p:cNvSpPr>
            <p:nvPr/>
          </p:nvSpPr>
          <p:spPr>
            <a:xfrm>
              <a:off x="4598244" y="925041"/>
              <a:ext cx="1909316" cy="225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rmAutofit fontScale="92500"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1pPr>
              <a:lvl2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2pPr>
              <a:lvl3pPr marR="0" lvl="2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3pPr>
              <a:lvl4pPr marR="0" lvl="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4pPr>
              <a:lvl5pPr marR="0" lvl="4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5pPr>
              <a:lvl6pPr marR="0" lvl="5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6pPr>
              <a:lvl7pPr marR="0" lvl="6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7pPr>
              <a:lvl8pPr marR="0" lvl="7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8pPr>
              <a:lvl9pPr marR="0" lvl="8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9pPr>
            </a:lstStyle>
            <a:p>
              <a:r>
                <a:rPr lang="pt-BR" sz="1600" dirty="0">
                  <a:solidFill>
                    <a:schemeClr val="tx1"/>
                  </a:solidFill>
                </a:rPr>
                <a:t>Qual nosso objetivo?</a:t>
              </a:r>
            </a:p>
          </p:txBody>
        </p:sp>
      </p:grpSp>
      <p:sp>
        <p:nvSpPr>
          <p:cNvPr id="39" name="Título 3">
            <a:extLst>
              <a:ext uri="{FF2B5EF4-FFF2-40B4-BE49-F238E27FC236}">
                <a16:creationId xmlns:a16="http://schemas.microsoft.com/office/drawing/2014/main" id="{C17A12B1-47EB-A651-71FA-A7AE2905D445}"/>
              </a:ext>
            </a:extLst>
          </p:cNvPr>
          <p:cNvSpPr txBox="1">
            <a:spLocks/>
          </p:cNvSpPr>
          <p:nvPr/>
        </p:nvSpPr>
        <p:spPr>
          <a:xfrm>
            <a:off x="6073898" y="2711132"/>
            <a:ext cx="3014440" cy="22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pt-BR" sz="1600" dirty="0">
                <a:solidFill>
                  <a:schemeClr val="tx1"/>
                </a:solidFill>
              </a:rPr>
              <a:t>O que fazemos e quem somos?</a:t>
            </a:r>
          </a:p>
        </p:txBody>
      </p:sp>
      <p:pic>
        <p:nvPicPr>
          <p:cNvPr id="44" name="Imagem 43" descr="Ícone&#10;&#10;Descrição gerada automaticamente">
            <a:extLst>
              <a:ext uri="{FF2B5EF4-FFF2-40B4-BE49-F238E27FC236}">
                <a16:creationId xmlns:a16="http://schemas.microsoft.com/office/drawing/2014/main" id="{3612634D-EF88-611B-3E65-8F2E50AB1C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4308" y="2974430"/>
            <a:ext cx="1633620" cy="163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5685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C1EE7AFB-A4DF-1E18-E691-E496A975585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600"/>
                </a:spcAft>
                <a:buNone/>
              </a:pPr>
              <a:t>4</a:t>
            </a:fld>
            <a:endParaRPr lang="en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1DD9F4C-5975-4390-9930-99BC7517C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283550"/>
            <a:ext cx="7433400" cy="396300"/>
          </a:xfrm>
        </p:spPr>
        <p:txBody>
          <a:bodyPr wrap="square" anchor="b">
            <a:normAutofit/>
          </a:bodyPr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Diagrama de visão de negócio</a:t>
            </a:r>
          </a:p>
        </p:txBody>
      </p:sp>
      <p:grpSp>
        <p:nvGrpSpPr>
          <p:cNvPr id="80" name="Agrupar 79">
            <a:extLst>
              <a:ext uri="{FF2B5EF4-FFF2-40B4-BE49-F238E27FC236}">
                <a16:creationId xmlns:a16="http://schemas.microsoft.com/office/drawing/2014/main" id="{EF425BAC-59BD-43B1-8A1E-A76685A3F729}"/>
              </a:ext>
            </a:extLst>
          </p:cNvPr>
          <p:cNvGrpSpPr/>
          <p:nvPr/>
        </p:nvGrpSpPr>
        <p:grpSpPr>
          <a:xfrm>
            <a:off x="306694" y="942316"/>
            <a:ext cx="1751029" cy="1584737"/>
            <a:chOff x="306694" y="942316"/>
            <a:chExt cx="1751029" cy="1584737"/>
          </a:xfrm>
        </p:grpSpPr>
        <p:pic>
          <p:nvPicPr>
            <p:cNvPr id="3" name="Imagem 2" descr="Placa com fundo preto&#10;&#10;Descrição gerada automaticamente com confiança média">
              <a:extLst>
                <a:ext uri="{FF2B5EF4-FFF2-40B4-BE49-F238E27FC236}">
                  <a16:creationId xmlns:a16="http://schemas.microsoft.com/office/drawing/2014/main" id="{5E5E6AC9-5C4E-4307-8EF5-08AADC0A4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2631" y="1167897"/>
              <a:ext cx="1359156" cy="1359156"/>
            </a:xfrm>
            <a:prstGeom prst="rect">
              <a:avLst/>
            </a:prstGeom>
          </p:spPr>
        </p:pic>
        <p:sp>
          <p:nvSpPr>
            <p:cNvPr id="49" name="Título 3">
              <a:extLst>
                <a:ext uri="{FF2B5EF4-FFF2-40B4-BE49-F238E27FC236}">
                  <a16:creationId xmlns:a16="http://schemas.microsoft.com/office/drawing/2014/main" id="{1A8C475B-9EF3-4F4E-9D01-F7233214D6AC}"/>
                </a:ext>
              </a:extLst>
            </p:cNvPr>
            <p:cNvSpPr txBox="1">
              <a:spLocks/>
            </p:cNvSpPr>
            <p:nvPr/>
          </p:nvSpPr>
          <p:spPr>
            <a:xfrm>
              <a:off x="306694" y="942316"/>
              <a:ext cx="1751029" cy="225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rmAutofit fontScale="92500"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1pPr>
              <a:lvl2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2pPr>
              <a:lvl3pPr marR="0" lvl="2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3pPr>
              <a:lvl4pPr marR="0" lvl="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4pPr>
              <a:lvl5pPr marR="0" lvl="4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5pPr>
              <a:lvl6pPr marR="0" lvl="5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6pPr>
              <a:lvl7pPr marR="0" lvl="6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7pPr>
              <a:lvl8pPr marR="0" lvl="7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8pPr>
              <a:lvl9pPr marR="0" lvl="8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9pPr>
            </a:lstStyle>
            <a:p>
              <a:r>
                <a:rPr lang="pt-BR" sz="1600" dirty="0">
                  <a:solidFill>
                    <a:schemeClr val="tx1"/>
                  </a:solidFill>
                </a:rPr>
                <a:t>1. Acesse </a:t>
              </a:r>
              <a:r>
                <a:rPr lang="pt-BR" sz="1500" dirty="0">
                  <a:solidFill>
                    <a:schemeClr val="tx1"/>
                  </a:solidFill>
                </a:rPr>
                <a:t>nosso</a:t>
              </a:r>
              <a:r>
                <a:rPr lang="pt-BR" sz="1600" dirty="0">
                  <a:solidFill>
                    <a:schemeClr val="tx1"/>
                  </a:solidFill>
                </a:rPr>
                <a:t> site</a:t>
              </a:r>
            </a:p>
          </p:txBody>
        </p:sp>
      </p:grpSp>
      <p:grpSp>
        <p:nvGrpSpPr>
          <p:cNvPr id="160" name="Agrupar 159">
            <a:extLst>
              <a:ext uri="{FF2B5EF4-FFF2-40B4-BE49-F238E27FC236}">
                <a16:creationId xmlns:a16="http://schemas.microsoft.com/office/drawing/2014/main" id="{49C565AE-6A69-417A-BB5F-7AC95B7AFACE}"/>
              </a:ext>
            </a:extLst>
          </p:cNvPr>
          <p:cNvGrpSpPr/>
          <p:nvPr/>
        </p:nvGrpSpPr>
        <p:grpSpPr>
          <a:xfrm>
            <a:off x="3062034" y="880637"/>
            <a:ext cx="3471586" cy="1935275"/>
            <a:chOff x="3062034" y="880637"/>
            <a:chExt cx="3471586" cy="1935275"/>
          </a:xfrm>
        </p:grpSpPr>
        <p:grpSp>
          <p:nvGrpSpPr>
            <p:cNvPr id="147" name="Agrupar 146">
              <a:extLst>
                <a:ext uri="{FF2B5EF4-FFF2-40B4-BE49-F238E27FC236}">
                  <a16:creationId xmlns:a16="http://schemas.microsoft.com/office/drawing/2014/main" id="{11E5939C-3802-47C2-BB68-425469DCDF57}"/>
                </a:ext>
              </a:extLst>
            </p:cNvPr>
            <p:cNvGrpSpPr/>
            <p:nvPr/>
          </p:nvGrpSpPr>
          <p:grpSpPr>
            <a:xfrm>
              <a:off x="4140453" y="880637"/>
              <a:ext cx="2393167" cy="1935275"/>
              <a:chOff x="4140453" y="880637"/>
              <a:chExt cx="2393167" cy="1935275"/>
            </a:xfrm>
          </p:grpSpPr>
          <p:pic>
            <p:nvPicPr>
              <p:cNvPr id="7" name="Imagem 6" descr="Ícone&#10;&#10;Descrição gerada automaticamente">
                <a:extLst>
                  <a:ext uri="{FF2B5EF4-FFF2-40B4-BE49-F238E27FC236}">
                    <a16:creationId xmlns:a16="http://schemas.microsoft.com/office/drawing/2014/main" id="{6477A14D-BC1F-44C0-81EE-2886A2A826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58593" y="880637"/>
                <a:ext cx="1356888" cy="1356888"/>
              </a:xfrm>
              <a:prstGeom prst="rect">
                <a:avLst/>
              </a:prstGeom>
            </p:spPr>
          </p:pic>
          <p:sp>
            <p:nvSpPr>
              <p:cNvPr id="71" name="Título 3">
                <a:extLst>
                  <a:ext uri="{FF2B5EF4-FFF2-40B4-BE49-F238E27FC236}">
                    <a16:creationId xmlns:a16="http://schemas.microsoft.com/office/drawing/2014/main" id="{B8FA5013-066D-4FFA-9F61-910E80BDA0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40453" y="2327587"/>
                <a:ext cx="2393167" cy="488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1pPr>
                <a:lvl2pPr marR="0" lvl="1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2pPr>
                <a:lvl3pPr marR="0" lvl="2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3pPr>
                <a:lvl4pPr marR="0" lvl="3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4pPr>
                <a:lvl5pPr marR="0" lvl="4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5pPr>
                <a:lvl6pPr marR="0" lvl="5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6pPr>
                <a:lvl7pPr marR="0" lvl="6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7pPr>
                <a:lvl8pPr marR="0" lvl="7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8pPr>
                <a:lvl9pPr marR="0" lvl="8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9pPr>
              </a:lstStyle>
              <a:p>
                <a:pPr algn="ctr"/>
                <a:r>
                  <a:rPr lang="pt-BR" sz="1500" dirty="0">
                    <a:solidFill>
                      <a:schemeClr val="tx1"/>
                    </a:solidFill>
                  </a:rPr>
                  <a:t>3. Cadastre sua empresa e</a:t>
                </a:r>
              </a:p>
              <a:p>
                <a:pPr algn="ctr"/>
                <a:r>
                  <a:rPr lang="pt-BR" sz="1500" dirty="0">
                    <a:solidFill>
                      <a:schemeClr val="tx1"/>
                    </a:solidFill>
                  </a:rPr>
                  <a:t>Funcionários</a:t>
                </a:r>
              </a:p>
            </p:txBody>
          </p:sp>
        </p:grpSp>
        <p:cxnSp>
          <p:nvCxnSpPr>
            <p:cNvPr id="114" name="Conector: Curvo 113">
              <a:extLst>
                <a:ext uri="{FF2B5EF4-FFF2-40B4-BE49-F238E27FC236}">
                  <a16:creationId xmlns:a16="http://schemas.microsoft.com/office/drawing/2014/main" id="{B4BA127F-E546-4C04-908E-9336CE935EE2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108642" y="1379983"/>
              <a:ext cx="1100462" cy="1193677"/>
            </a:xfrm>
            <a:prstGeom prst="curvedConnector2">
              <a:avLst/>
            </a:prstGeom>
            <a:ln w="50800" cmpd="sng">
              <a:solidFill>
                <a:schemeClr val="tx1"/>
              </a:solidFill>
              <a:headEnd type="none" w="med" len="med"/>
              <a:tailEnd type="arrow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1" name="Agrupar 160">
            <a:extLst>
              <a:ext uri="{FF2B5EF4-FFF2-40B4-BE49-F238E27FC236}">
                <a16:creationId xmlns:a16="http://schemas.microsoft.com/office/drawing/2014/main" id="{F73E459B-5B78-4732-BE91-F3E4A4C49D1E}"/>
              </a:ext>
            </a:extLst>
          </p:cNvPr>
          <p:cNvGrpSpPr/>
          <p:nvPr/>
        </p:nvGrpSpPr>
        <p:grpSpPr>
          <a:xfrm>
            <a:off x="5337039" y="2750924"/>
            <a:ext cx="3654561" cy="1971696"/>
            <a:chOff x="5337039" y="2750924"/>
            <a:chExt cx="3654561" cy="1971696"/>
          </a:xfrm>
        </p:grpSpPr>
        <p:grpSp>
          <p:nvGrpSpPr>
            <p:cNvPr id="84" name="Agrupar 83">
              <a:extLst>
                <a:ext uri="{FF2B5EF4-FFF2-40B4-BE49-F238E27FC236}">
                  <a16:creationId xmlns:a16="http://schemas.microsoft.com/office/drawing/2014/main" id="{B0357833-F945-42E0-BCB9-CC9B6F72F47C}"/>
                </a:ext>
              </a:extLst>
            </p:cNvPr>
            <p:cNvGrpSpPr/>
            <p:nvPr/>
          </p:nvGrpSpPr>
          <p:grpSpPr>
            <a:xfrm>
              <a:off x="5998976" y="2750924"/>
              <a:ext cx="2992624" cy="1971696"/>
              <a:chOff x="5780273" y="2695773"/>
              <a:chExt cx="2992624" cy="1971696"/>
            </a:xfrm>
          </p:grpSpPr>
          <p:pic>
            <p:nvPicPr>
              <p:cNvPr id="12" name="Imagem 11" descr="Ícone&#10;&#10;Descrição gerada automaticamente">
                <a:extLst>
                  <a:ext uri="{FF2B5EF4-FFF2-40B4-BE49-F238E27FC236}">
                    <a16:creationId xmlns:a16="http://schemas.microsoft.com/office/drawing/2014/main" id="{5D2F346E-30B8-427C-9394-0DD3F08589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52260" y="2695773"/>
                <a:ext cx="1356888" cy="1356888"/>
              </a:xfrm>
              <a:prstGeom prst="rect">
                <a:avLst/>
              </a:prstGeom>
            </p:spPr>
          </p:pic>
          <p:sp>
            <p:nvSpPr>
              <p:cNvPr id="77" name="Título 3">
                <a:extLst>
                  <a:ext uri="{FF2B5EF4-FFF2-40B4-BE49-F238E27FC236}">
                    <a16:creationId xmlns:a16="http://schemas.microsoft.com/office/drawing/2014/main" id="{EFCFDB43-76C3-4654-A5E5-DCD838EBEE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80273" y="4149526"/>
                <a:ext cx="2992624" cy="5179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1pPr>
                <a:lvl2pPr marR="0" lvl="1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2pPr>
                <a:lvl3pPr marR="0" lvl="2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3pPr>
                <a:lvl4pPr marR="0" lvl="3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4pPr>
                <a:lvl5pPr marR="0" lvl="4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5pPr>
                <a:lvl6pPr marR="0" lvl="5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6pPr>
                <a:lvl7pPr marR="0" lvl="6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7pPr>
                <a:lvl8pPr marR="0" lvl="7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8pPr>
                <a:lvl9pPr marR="0" lvl="8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9pPr>
              </a:lstStyle>
              <a:p>
                <a:pPr algn="ctr"/>
                <a:r>
                  <a:rPr lang="pt-BR" sz="1500" dirty="0">
                    <a:solidFill>
                      <a:schemeClr val="tx1"/>
                    </a:solidFill>
                  </a:rPr>
                  <a:t>4. Agende a instalação de </a:t>
                </a:r>
              </a:p>
              <a:p>
                <a:pPr algn="ctr"/>
                <a:r>
                  <a:rPr lang="pt-BR" sz="1500" dirty="0">
                    <a:solidFill>
                      <a:schemeClr val="tx1"/>
                    </a:solidFill>
                  </a:rPr>
                  <a:t>nosso produto</a:t>
                </a:r>
              </a:p>
            </p:txBody>
          </p:sp>
        </p:grpSp>
        <p:cxnSp>
          <p:nvCxnSpPr>
            <p:cNvPr id="117" name="Conector: Curvo 116">
              <a:extLst>
                <a:ext uri="{FF2B5EF4-FFF2-40B4-BE49-F238E27FC236}">
                  <a16:creationId xmlns:a16="http://schemas.microsoft.com/office/drawing/2014/main" id="{35BCBF8A-DA41-4BB6-ADB4-DE5219A9AFF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424587" y="2977112"/>
              <a:ext cx="849065" cy="1024162"/>
            </a:xfrm>
            <a:prstGeom prst="curvedConnector2">
              <a:avLst/>
            </a:prstGeom>
            <a:ln w="50800" cmpd="sng">
              <a:solidFill>
                <a:schemeClr val="tx1"/>
              </a:solidFill>
              <a:headEnd type="none" w="med" len="med"/>
              <a:tailEnd type="arrow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48" name="Conector: Curvo 147">
            <a:extLst>
              <a:ext uri="{FF2B5EF4-FFF2-40B4-BE49-F238E27FC236}">
                <a16:creationId xmlns:a16="http://schemas.microsoft.com/office/drawing/2014/main" id="{277628A0-DCAF-46B1-837D-874410818C0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633311" y="1615708"/>
            <a:ext cx="860115" cy="962574"/>
          </a:xfrm>
          <a:prstGeom prst="curvedConnector2">
            <a:avLst/>
          </a:prstGeom>
          <a:ln w="50800" cmpd="sng">
            <a:solidFill>
              <a:schemeClr val="tx1"/>
            </a:solidFill>
            <a:headEnd type="none" w="med" len="med"/>
            <a:tailEnd type="arrow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9" name="Agrupar 158">
            <a:extLst>
              <a:ext uri="{FF2B5EF4-FFF2-40B4-BE49-F238E27FC236}">
                <a16:creationId xmlns:a16="http://schemas.microsoft.com/office/drawing/2014/main" id="{4D783D6F-479A-4CCC-B6C4-0E736394E036}"/>
              </a:ext>
            </a:extLst>
          </p:cNvPr>
          <p:cNvGrpSpPr/>
          <p:nvPr/>
        </p:nvGrpSpPr>
        <p:grpSpPr>
          <a:xfrm>
            <a:off x="1059953" y="2685539"/>
            <a:ext cx="3070651" cy="1818894"/>
            <a:chOff x="1059953" y="2685539"/>
            <a:chExt cx="3070651" cy="1818894"/>
          </a:xfrm>
        </p:grpSpPr>
        <p:cxnSp>
          <p:nvCxnSpPr>
            <p:cNvPr id="86" name="Conector: Curvo 85">
              <a:extLst>
                <a:ext uri="{FF2B5EF4-FFF2-40B4-BE49-F238E27FC236}">
                  <a16:creationId xmlns:a16="http://schemas.microsoft.com/office/drawing/2014/main" id="{4A98620D-24B3-4E40-A40D-F9CBC17DC35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098376" y="2647116"/>
              <a:ext cx="920924" cy="997770"/>
            </a:xfrm>
            <a:prstGeom prst="curvedConnector2">
              <a:avLst/>
            </a:prstGeom>
            <a:ln w="50800" cmpd="sng">
              <a:solidFill>
                <a:schemeClr val="tx1"/>
              </a:solidFill>
              <a:headEnd type="none" w="med" len="med"/>
              <a:tailEnd type="arrow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57" name="Agrupar 156">
              <a:extLst>
                <a:ext uri="{FF2B5EF4-FFF2-40B4-BE49-F238E27FC236}">
                  <a16:creationId xmlns:a16="http://schemas.microsoft.com/office/drawing/2014/main" id="{A6239DA3-BEA8-4638-A441-E5F601D8739C}"/>
                </a:ext>
              </a:extLst>
            </p:cNvPr>
            <p:cNvGrpSpPr/>
            <p:nvPr/>
          </p:nvGrpSpPr>
          <p:grpSpPr>
            <a:xfrm>
              <a:off x="1993464" y="2833011"/>
              <a:ext cx="2137140" cy="1671422"/>
              <a:chOff x="2046600" y="2802901"/>
              <a:chExt cx="2137140" cy="1671422"/>
            </a:xfrm>
          </p:grpSpPr>
          <p:sp>
            <p:nvSpPr>
              <p:cNvPr id="50" name="Título 3">
                <a:extLst>
                  <a:ext uri="{FF2B5EF4-FFF2-40B4-BE49-F238E27FC236}">
                    <a16:creationId xmlns:a16="http://schemas.microsoft.com/office/drawing/2014/main" id="{DF623C0E-DD79-48DA-A489-31AA74A191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46600" y="4248743"/>
                <a:ext cx="2137140" cy="2255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b" anchorCtr="0">
                <a:normAutofit fontScale="925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1pPr>
                <a:lvl2pPr marR="0" lvl="1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2pPr>
                <a:lvl3pPr marR="0" lvl="2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3pPr>
                <a:lvl4pPr marR="0" lvl="3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4pPr>
                <a:lvl5pPr marR="0" lvl="4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5pPr>
                <a:lvl6pPr marR="0" lvl="5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6pPr>
                <a:lvl7pPr marR="0" lvl="6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7pPr>
                <a:lvl8pPr marR="0" lvl="7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8pPr>
                <a:lvl9pPr marR="0" lvl="8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9pPr>
              </a:lstStyle>
              <a:p>
                <a:r>
                  <a:rPr lang="pt-BR" sz="1600" dirty="0">
                    <a:solidFill>
                      <a:schemeClr val="tx1"/>
                    </a:solidFill>
                  </a:rPr>
                  <a:t>2. Faça uma simulação</a:t>
                </a:r>
              </a:p>
            </p:txBody>
          </p:sp>
          <p:pic>
            <p:nvPicPr>
              <p:cNvPr id="156" name="Imagem 155" descr="Ícone&#10;&#10;Descrição gerada automaticamente">
                <a:extLst>
                  <a:ext uri="{FF2B5EF4-FFF2-40B4-BE49-F238E27FC236}">
                    <a16:creationId xmlns:a16="http://schemas.microsoft.com/office/drawing/2014/main" id="{4A6245FE-A050-49B2-9E95-97B3C69E5E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50283" y="2802901"/>
                <a:ext cx="1329774" cy="1329774"/>
              </a:xfrm>
              <a:prstGeom prst="rect">
                <a:avLst/>
              </a:prstGeom>
            </p:spPr>
          </p:pic>
        </p:grpSp>
      </p:grpSp>
      <p:pic>
        <p:nvPicPr>
          <p:cNvPr id="158" name="Imagem 157" descr="Texto, Ícone&#10;&#10;Descrição gerada automaticamente">
            <a:extLst>
              <a:ext uri="{FF2B5EF4-FFF2-40B4-BE49-F238E27FC236}">
                <a16:creationId xmlns:a16="http://schemas.microsoft.com/office/drawing/2014/main" id="{939D7AFA-FD4E-44CB-869F-65EBA9D4F3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159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D03D7CD-086F-4CBF-BFAD-C95CD1A002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</a:t>
            </a:fld>
            <a:endParaRPr lang="pt-BR"/>
          </a:p>
        </p:txBody>
      </p:sp>
      <p:sp>
        <p:nvSpPr>
          <p:cNvPr id="6" name="Título 3">
            <a:extLst>
              <a:ext uri="{FF2B5EF4-FFF2-40B4-BE49-F238E27FC236}">
                <a16:creationId xmlns:a16="http://schemas.microsoft.com/office/drawing/2014/main" id="{9D88AAA2-ABA0-4CE4-AF01-87C897CB1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283550"/>
            <a:ext cx="7433400" cy="396300"/>
          </a:xfrm>
        </p:spPr>
        <p:txBody>
          <a:bodyPr wrap="square" anchor="b">
            <a:normAutofit/>
          </a:bodyPr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Diagrama de visão de negócio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F3DA0939-226E-4A28-9045-BC8D74C8D2D9}"/>
              </a:ext>
            </a:extLst>
          </p:cNvPr>
          <p:cNvGrpSpPr/>
          <p:nvPr/>
        </p:nvGrpSpPr>
        <p:grpSpPr>
          <a:xfrm>
            <a:off x="193995" y="791793"/>
            <a:ext cx="1829710" cy="1826043"/>
            <a:chOff x="410172" y="2583035"/>
            <a:chExt cx="1829710" cy="1826043"/>
          </a:xfrm>
        </p:grpSpPr>
        <p:sp>
          <p:nvSpPr>
            <p:cNvPr id="9" name="Título 3">
              <a:extLst>
                <a:ext uri="{FF2B5EF4-FFF2-40B4-BE49-F238E27FC236}">
                  <a16:creationId xmlns:a16="http://schemas.microsoft.com/office/drawing/2014/main" id="{0A6902C8-EC18-477C-8942-7C7528490B5C}"/>
                </a:ext>
              </a:extLst>
            </p:cNvPr>
            <p:cNvSpPr txBox="1">
              <a:spLocks/>
            </p:cNvSpPr>
            <p:nvPr/>
          </p:nvSpPr>
          <p:spPr>
            <a:xfrm>
              <a:off x="410172" y="3921016"/>
              <a:ext cx="1829710" cy="4880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1pPr>
              <a:lvl2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2pPr>
              <a:lvl3pPr marR="0" lvl="2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3pPr>
              <a:lvl4pPr marR="0" lvl="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4pPr>
              <a:lvl5pPr marR="0" lvl="4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5pPr>
              <a:lvl6pPr marR="0" lvl="5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6pPr>
              <a:lvl7pPr marR="0" lvl="6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7pPr>
              <a:lvl8pPr marR="0" lvl="7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8pPr>
              <a:lvl9pPr marR="0" lvl="8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9pPr>
            </a:lstStyle>
            <a:p>
              <a:pPr algn="ctr"/>
              <a:r>
                <a:rPr lang="pt-BR" sz="1500" dirty="0">
                  <a:solidFill>
                    <a:schemeClr val="tx1"/>
                  </a:solidFill>
                </a:rPr>
                <a:t>5. Tenha acesso a </a:t>
              </a:r>
            </a:p>
            <a:p>
              <a:pPr algn="ctr"/>
              <a:r>
                <a:rPr lang="pt-BR" sz="1500" dirty="0">
                  <a:solidFill>
                    <a:schemeClr val="tx1"/>
                  </a:solidFill>
                </a:rPr>
                <a:t>nossos dados</a:t>
              </a:r>
            </a:p>
          </p:txBody>
        </p:sp>
        <p:pic>
          <p:nvPicPr>
            <p:cNvPr id="13" name="Imagem 12" descr="Ícone&#10;&#10;Descrição gerada automaticamente">
              <a:extLst>
                <a:ext uri="{FF2B5EF4-FFF2-40B4-BE49-F238E27FC236}">
                  <a16:creationId xmlns:a16="http://schemas.microsoft.com/office/drawing/2014/main" id="{11489F17-0EEB-4E0B-9FBB-D0B97745B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1763" y="2583035"/>
              <a:ext cx="1245578" cy="1245578"/>
            </a:xfrm>
            <a:prstGeom prst="rect">
              <a:avLst/>
            </a:prstGeom>
          </p:spPr>
        </p:pic>
      </p:grpSp>
      <p:pic>
        <p:nvPicPr>
          <p:cNvPr id="18" name="Imagem 17" descr="Texto, Ícone&#10;&#10;Descrição gerada automaticamente">
            <a:extLst>
              <a:ext uri="{FF2B5EF4-FFF2-40B4-BE49-F238E27FC236}">
                <a16:creationId xmlns:a16="http://schemas.microsoft.com/office/drawing/2014/main" id="{89977B55-4C1E-4A20-B9A1-57BBF2241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  <p:grpSp>
        <p:nvGrpSpPr>
          <p:cNvPr id="41" name="Agrupar 40">
            <a:extLst>
              <a:ext uri="{FF2B5EF4-FFF2-40B4-BE49-F238E27FC236}">
                <a16:creationId xmlns:a16="http://schemas.microsoft.com/office/drawing/2014/main" id="{3B54FE95-2508-4C6E-A237-A2C38BBEEC8D}"/>
              </a:ext>
            </a:extLst>
          </p:cNvPr>
          <p:cNvGrpSpPr/>
          <p:nvPr/>
        </p:nvGrpSpPr>
        <p:grpSpPr>
          <a:xfrm>
            <a:off x="1108375" y="2888800"/>
            <a:ext cx="3416660" cy="1615633"/>
            <a:chOff x="1460570" y="2964983"/>
            <a:chExt cx="3416660" cy="1615633"/>
          </a:xfrm>
        </p:grpSpPr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DD476DD5-1B90-4AD7-B400-E9D46A11267F}"/>
                </a:ext>
              </a:extLst>
            </p:cNvPr>
            <p:cNvGrpSpPr/>
            <p:nvPr/>
          </p:nvGrpSpPr>
          <p:grpSpPr>
            <a:xfrm>
              <a:off x="2451228" y="3091869"/>
              <a:ext cx="2426002" cy="1488747"/>
              <a:chOff x="2547416" y="888052"/>
              <a:chExt cx="2426002" cy="1488747"/>
            </a:xfrm>
          </p:grpSpPr>
          <p:pic>
            <p:nvPicPr>
              <p:cNvPr id="15" name="Imagem 14" descr="Ícone&#10;&#10;Descrição gerada automaticamente">
                <a:extLst>
                  <a:ext uri="{FF2B5EF4-FFF2-40B4-BE49-F238E27FC236}">
                    <a16:creationId xmlns:a16="http://schemas.microsoft.com/office/drawing/2014/main" id="{FD61339D-3A1E-4FAB-84A4-46A6F651D8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81585" y="888052"/>
                <a:ext cx="1157668" cy="1157668"/>
              </a:xfrm>
              <a:prstGeom prst="rect">
                <a:avLst/>
              </a:prstGeom>
            </p:spPr>
          </p:pic>
          <p:sp>
            <p:nvSpPr>
              <p:cNvPr id="20" name="Título 3">
                <a:extLst>
                  <a:ext uri="{FF2B5EF4-FFF2-40B4-BE49-F238E27FC236}">
                    <a16:creationId xmlns:a16="http://schemas.microsoft.com/office/drawing/2014/main" id="{68C4DAF7-2089-4FF5-93FD-4BCF64782F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47416" y="2126741"/>
                <a:ext cx="2426002" cy="2500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1pPr>
                <a:lvl2pPr marR="0" lvl="1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2pPr>
                <a:lvl3pPr marR="0" lvl="2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3pPr>
                <a:lvl4pPr marR="0" lvl="3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4pPr>
                <a:lvl5pPr marR="0" lvl="4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5pPr>
                <a:lvl6pPr marR="0" lvl="5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6pPr>
                <a:lvl7pPr marR="0" lvl="6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7pPr>
                <a:lvl8pPr marR="0" lvl="7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8pPr>
                <a:lvl9pPr marR="0" lvl="8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9pPr>
              </a:lstStyle>
              <a:p>
                <a:r>
                  <a:rPr lang="pt-BR" sz="1500" dirty="0">
                    <a:solidFill>
                      <a:schemeClr val="tx1"/>
                    </a:solidFill>
                  </a:rPr>
                  <a:t>6.Veja o fluxo de pessoas</a:t>
                </a:r>
              </a:p>
            </p:txBody>
          </p:sp>
        </p:grpSp>
        <p:cxnSp>
          <p:nvCxnSpPr>
            <p:cNvPr id="40" name="Conector: Curvo 39">
              <a:extLst>
                <a:ext uri="{FF2B5EF4-FFF2-40B4-BE49-F238E27FC236}">
                  <a16:creationId xmlns:a16="http://schemas.microsoft.com/office/drawing/2014/main" id="{6F8C65CB-5461-4CC7-8283-C062A832A14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498993" y="2926560"/>
              <a:ext cx="920924" cy="997770"/>
            </a:xfrm>
            <a:prstGeom prst="curvedConnector2">
              <a:avLst/>
            </a:prstGeom>
            <a:ln w="50800" cmpd="sng">
              <a:solidFill>
                <a:schemeClr val="tx1"/>
              </a:solidFill>
              <a:headEnd type="none" w="med" len="med"/>
              <a:tailEnd type="arrow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848A59D3-81A7-404B-9043-B42B3FA5A3A1}"/>
              </a:ext>
            </a:extLst>
          </p:cNvPr>
          <p:cNvGrpSpPr/>
          <p:nvPr/>
        </p:nvGrpSpPr>
        <p:grpSpPr>
          <a:xfrm>
            <a:off x="3312035" y="776978"/>
            <a:ext cx="3835839" cy="1940074"/>
            <a:chOff x="3664229" y="878512"/>
            <a:chExt cx="3835839" cy="1940074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60805C5A-0AB2-49CD-80B1-A907760821E2}"/>
                </a:ext>
              </a:extLst>
            </p:cNvPr>
            <p:cNvGrpSpPr/>
            <p:nvPr/>
          </p:nvGrpSpPr>
          <p:grpSpPr>
            <a:xfrm>
              <a:off x="3748285" y="878512"/>
              <a:ext cx="3751783" cy="1940074"/>
              <a:chOff x="4652147" y="2789033"/>
              <a:chExt cx="3751783" cy="1940074"/>
            </a:xfrm>
          </p:grpSpPr>
          <p:pic>
            <p:nvPicPr>
              <p:cNvPr id="17" name="Imagem 16" descr="Ícone&#10;&#10;Descrição gerada automaticamente">
                <a:extLst>
                  <a:ext uri="{FF2B5EF4-FFF2-40B4-BE49-F238E27FC236}">
                    <a16:creationId xmlns:a16="http://schemas.microsoft.com/office/drawing/2014/main" id="{E5C68C23-A882-4399-96ED-B3C3A9E608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72274" y="2789033"/>
                <a:ext cx="1311532" cy="1311532"/>
              </a:xfrm>
              <a:prstGeom prst="rect">
                <a:avLst/>
              </a:prstGeom>
            </p:spPr>
          </p:pic>
          <p:sp>
            <p:nvSpPr>
              <p:cNvPr id="21" name="Título 3">
                <a:extLst>
                  <a:ext uri="{FF2B5EF4-FFF2-40B4-BE49-F238E27FC236}">
                    <a16:creationId xmlns:a16="http://schemas.microsoft.com/office/drawing/2014/main" id="{80A1897F-CFBD-4998-827A-8E6AC0064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2147" y="4069122"/>
                <a:ext cx="3751783" cy="6599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1pPr>
                <a:lvl2pPr marR="0" lvl="1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2pPr>
                <a:lvl3pPr marR="0" lvl="2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3pPr>
                <a:lvl4pPr marR="0" lvl="3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4pPr>
                <a:lvl5pPr marR="0" lvl="4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5pPr>
                <a:lvl6pPr marR="0" lvl="5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6pPr>
                <a:lvl7pPr marR="0" lvl="6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7pPr>
                <a:lvl8pPr marR="0" lvl="7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8pPr>
                <a:lvl9pPr marR="0" lvl="8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9pPr>
              </a:lstStyle>
              <a:p>
                <a:pPr algn="ctr"/>
                <a:r>
                  <a:rPr lang="pt-BR" sz="1500" dirty="0">
                    <a:solidFill>
                      <a:schemeClr val="tx1"/>
                    </a:solidFill>
                  </a:rPr>
                  <a:t>7. Tome decisões a partir do</a:t>
                </a:r>
              </a:p>
              <a:p>
                <a:pPr algn="ctr"/>
                <a:r>
                  <a:rPr lang="pt-BR" sz="1500" dirty="0">
                    <a:solidFill>
                      <a:schemeClr val="tx1"/>
                    </a:solidFill>
                  </a:rPr>
                  <a:t>fluxo e dados disponibilizados</a:t>
                </a:r>
              </a:p>
            </p:txBody>
          </p:sp>
        </p:grpSp>
        <p:cxnSp>
          <p:nvCxnSpPr>
            <p:cNvPr id="42" name="Conector: Curvo 41">
              <a:extLst>
                <a:ext uri="{FF2B5EF4-FFF2-40B4-BE49-F238E27FC236}">
                  <a16:creationId xmlns:a16="http://schemas.microsoft.com/office/drawing/2014/main" id="{2B7B8ADF-1E33-442D-AA7B-FA6758FEFA7D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715458" y="1570343"/>
              <a:ext cx="860115" cy="962574"/>
            </a:xfrm>
            <a:prstGeom prst="curvedConnector2">
              <a:avLst/>
            </a:prstGeom>
            <a:ln w="50800" cmpd="sng">
              <a:solidFill>
                <a:schemeClr val="tx1"/>
              </a:solidFill>
              <a:headEnd type="none" w="med" len="med"/>
              <a:tailEnd type="arrow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F21E02EF-8D1C-4E9B-8D23-542A04050534}"/>
              </a:ext>
            </a:extLst>
          </p:cNvPr>
          <p:cNvGrpSpPr/>
          <p:nvPr/>
        </p:nvGrpSpPr>
        <p:grpSpPr>
          <a:xfrm>
            <a:off x="5271984" y="2782686"/>
            <a:ext cx="3837310" cy="1797239"/>
            <a:chOff x="5271984" y="2782686"/>
            <a:chExt cx="3837310" cy="1797239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E88B51E3-ADCA-40A9-A253-647BC91129D2}"/>
                </a:ext>
              </a:extLst>
            </p:cNvPr>
            <p:cNvGrpSpPr/>
            <p:nvPr/>
          </p:nvGrpSpPr>
          <p:grpSpPr>
            <a:xfrm>
              <a:off x="5818538" y="2782686"/>
              <a:ext cx="3290756" cy="1797239"/>
              <a:chOff x="6175741" y="724511"/>
              <a:chExt cx="3290756" cy="1797239"/>
            </a:xfrm>
          </p:grpSpPr>
          <p:pic>
            <p:nvPicPr>
              <p:cNvPr id="8" name="Imagem 7" descr="Ícone&#10;&#10;Descrição gerada automaticamente">
                <a:extLst>
                  <a:ext uri="{FF2B5EF4-FFF2-40B4-BE49-F238E27FC236}">
                    <a16:creationId xmlns:a16="http://schemas.microsoft.com/office/drawing/2014/main" id="{6539A27C-0C43-45DF-A60E-A7059C1F5A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96839" y="724511"/>
                <a:ext cx="1248560" cy="1248560"/>
              </a:xfrm>
              <a:prstGeom prst="rect">
                <a:avLst/>
              </a:prstGeom>
            </p:spPr>
          </p:pic>
          <p:sp>
            <p:nvSpPr>
              <p:cNvPr id="22" name="Título 3">
                <a:extLst>
                  <a:ext uri="{FF2B5EF4-FFF2-40B4-BE49-F238E27FC236}">
                    <a16:creationId xmlns:a16="http://schemas.microsoft.com/office/drawing/2014/main" id="{586771F4-43B3-4A5C-84C0-857B4669DC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5741" y="2105408"/>
                <a:ext cx="3290756" cy="4163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1pPr>
                <a:lvl2pPr marR="0" lvl="1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2pPr>
                <a:lvl3pPr marR="0" lvl="2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3pPr>
                <a:lvl4pPr marR="0" lvl="3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4pPr>
                <a:lvl5pPr marR="0" lvl="4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5pPr>
                <a:lvl6pPr marR="0" lvl="5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6pPr>
                <a:lvl7pPr marR="0" lvl="6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7pPr>
                <a:lvl8pPr marR="0" lvl="7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8pPr>
                <a:lvl9pPr marR="0" lvl="8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9pPr>
              </a:lstStyle>
              <a:p>
                <a:pPr algn="ctr"/>
                <a:r>
                  <a:rPr lang="pt-BR" sz="1500" dirty="0">
                    <a:solidFill>
                      <a:schemeClr val="tx1"/>
                    </a:solidFill>
                  </a:rPr>
                  <a:t>8. Aplique suas novas políticas e veja o resultado acontecer!</a:t>
                </a:r>
              </a:p>
            </p:txBody>
          </p:sp>
        </p:grpSp>
        <p:cxnSp>
          <p:nvCxnSpPr>
            <p:cNvPr id="44" name="Conector: Curvo 43">
              <a:extLst>
                <a:ext uri="{FF2B5EF4-FFF2-40B4-BE49-F238E27FC236}">
                  <a16:creationId xmlns:a16="http://schemas.microsoft.com/office/drawing/2014/main" id="{351F4BCD-FBF4-42AB-A8FE-323845A9E5D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359532" y="2965038"/>
              <a:ext cx="849065" cy="1024162"/>
            </a:xfrm>
            <a:prstGeom prst="curvedConnector2">
              <a:avLst/>
            </a:prstGeom>
            <a:ln w="50800" cmpd="sng">
              <a:solidFill>
                <a:schemeClr val="tx1"/>
              </a:solidFill>
              <a:headEnd type="none" w="med" len="med"/>
              <a:tailEnd type="arrow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14748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DD61444-02F0-7A16-9783-388A5B94D7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</a:t>
            </a:fld>
            <a:endParaRPr lang="pt-BR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3CA7F89-6120-4524-A609-D4329F92B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283550"/>
            <a:ext cx="7433400" cy="396300"/>
          </a:xfrm>
        </p:spPr>
        <p:txBody>
          <a:bodyPr wrap="square" anchor="b">
            <a:normAutofit/>
          </a:bodyPr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Formação da equipe</a:t>
            </a:r>
          </a:p>
        </p:txBody>
      </p:sp>
      <p:pic>
        <p:nvPicPr>
          <p:cNvPr id="5" name="Imagem 4" descr="Texto, Ícone&#10;&#10;Descrição gerada automaticamente">
            <a:extLst>
              <a:ext uri="{FF2B5EF4-FFF2-40B4-BE49-F238E27FC236}">
                <a16:creationId xmlns:a16="http://schemas.microsoft.com/office/drawing/2014/main" id="{C78C2C12-4F24-AA2D-34A5-BD754FBFC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  <p:pic>
        <p:nvPicPr>
          <p:cNvPr id="9" name="Imagem 8" descr="Uma imagem contendo texto, placar, desenho&#10;&#10;Descrição gerada automaticamente">
            <a:extLst>
              <a:ext uri="{FF2B5EF4-FFF2-40B4-BE49-F238E27FC236}">
                <a16:creationId xmlns:a16="http://schemas.microsoft.com/office/drawing/2014/main" id="{B30E9F3A-5EA6-5338-8065-ED601210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307" y="1050983"/>
            <a:ext cx="473221" cy="473221"/>
          </a:xfrm>
          <a:prstGeom prst="rect">
            <a:avLst/>
          </a:prstGeom>
        </p:spPr>
      </p:pic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10DCC154-91AE-8F97-1CF8-C065C1B2E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528" y="2367058"/>
            <a:ext cx="473222" cy="473222"/>
          </a:xfrm>
          <a:prstGeom prst="rect">
            <a:avLst/>
          </a:prstGeom>
        </p:spPr>
      </p:pic>
      <p:pic>
        <p:nvPicPr>
          <p:cNvPr id="13" name="Imagem 12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DA923586-E472-A9BF-A4EC-C3AD26A81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927" y="1056020"/>
            <a:ext cx="473221" cy="473221"/>
          </a:xfrm>
          <a:prstGeom prst="rect">
            <a:avLst/>
          </a:prstGeom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39ABA0A0-B7B6-98D6-9F67-5B77317FFD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0478" y="1051490"/>
            <a:ext cx="473221" cy="473221"/>
          </a:xfrm>
          <a:prstGeom prst="rect">
            <a:avLst/>
          </a:prstGeom>
        </p:spPr>
      </p:pic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127D1035-A2FF-B996-DA48-A8A274FC4F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4029" y="1051490"/>
            <a:ext cx="473221" cy="473221"/>
          </a:xfrm>
          <a:prstGeom prst="rect">
            <a:avLst/>
          </a:prstGeom>
        </p:spPr>
      </p:pic>
      <p:pic>
        <p:nvPicPr>
          <p:cNvPr id="19" name="Imagem 18" descr="Uma imagem contendo desenho&#10;&#10;Descrição gerada automaticamente">
            <a:extLst>
              <a:ext uri="{FF2B5EF4-FFF2-40B4-BE49-F238E27FC236}">
                <a16:creationId xmlns:a16="http://schemas.microsoft.com/office/drawing/2014/main" id="{291A9B98-ED87-740A-68C7-E2C9566B1A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7323" y="1050984"/>
            <a:ext cx="473221" cy="473221"/>
          </a:xfrm>
          <a:prstGeom prst="rect">
            <a:avLst/>
          </a:prstGeom>
        </p:spPr>
      </p:pic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BEF1417F-5244-E167-0CFD-ED8BAC86C0AE}"/>
              </a:ext>
            </a:extLst>
          </p:cNvPr>
          <p:cNvCxnSpPr>
            <a:cxnSpLocks/>
          </p:cNvCxnSpPr>
          <p:nvPr/>
        </p:nvCxnSpPr>
        <p:spPr>
          <a:xfrm flipV="1">
            <a:off x="2080102" y="1050983"/>
            <a:ext cx="0" cy="5098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D6911E11-64B3-D9EE-9760-8874F9A9F77A}"/>
              </a:ext>
            </a:extLst>
          </p:cNvPr>
          <p:cNvSpPr txBox="1"/>
          <p:nvPr/>
        </p:nvSpPr>
        <p:spPr>
          <a:xfrm>
            <a:off x="4912327" y="1645408"/>
            <a:ext cx="3109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000" dirty="0">
                <a:latin typeface="Roboto Slab" panose="020B0604020202020204" charset="0"/>
                <a:ea typeface="Roboto Slab" panose="020B0604020202020204" charset="0"/>
              </a:rPr>
              <a:t>Matheus Alves de Oliveira(</a:t>
            </a:r>
            <a:r>
              <a:rPr lang="pt-BR" sz="1000" b="1" dirty="0">
                <a:solidFill>
                  <a:srgbClr val="01F29B"/>
                </a:solidFill>
                <a:latin typeface="Roboto Slab" panose="020B0604020202020204" charset="0"/>
                <a:ea typeface="Roboto Slab" panose="020B0604020202020204" charset="0"/>
              </a:rPr>
              <a:t>Index</a:t>
            </a:r>
            <a:r>
              <a:rPr lang="pt-BR" sz="1000" dirty="0">
                <a:latin typeface="Roboto Slab" panose="020B0604020202020204" charset="0"/>
                <a:ea typeface="Roboto Slab" panose="020B060402020202020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000" dirty="0">
                <a:latin typeface="Roboto Slab" panose="020B0604020202020204" charset="0"/>
                <a:ea typeface="Roboto Slab" panose="020B0604020202020204" charset="0"/>
              </a:rPr>
              <a:t>Alysson Almeida dos Santos(</a:t>
            </a:r>
            <a:r>
              <a:rPr lang="pt-BR" sz="1000" b="1" dirty="0">
                <a:solidFill>
                  <a:srgbClr val="01F29B"/>
                </a:solidFill>
                <a:latin typeface="Roboto Slab" panose="020B0604020202020204" charset="0"/>
                <a:ea typeface="Roboto Slab" panose="020B0604020202020204" charset="0"/>
              </a:rPr>
              <a:t>Cadastro</a:t>
            </a:r>
            <a:r>
              <a:rPr lang="pt-BR" sz="1000" dirty="0">
                <a:latin typeface="Roboto Slab" panose="020B0604020202020204" charset="0"/>
                <a:ea typeface="Roboto Slab" panose="020B060402020202020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000" dirty="0">
                <a:latin typeface="Roboto Slab" panose="020B0604020202020204" charset="0"/>
                <a:ea typeface="Roboto Slab" panose="020B0604020202020204" charset="0"/>
              </a:rPr>
              <a:t>Miguel Augusto Sousa Mendes(</a:t>
            </a:r>
            <a:r>
              <a:rPr lang="pt-BR" sz="1000" b="1" dirty="0">
                <a:solidFill>
                  <a:srgbClr val="01F29B"/>
                </a:solidFill>
                <a:latin typeface="Roboto Slab" panose="020B0604020202020204" charset="0"/>
                <a:ea typeface="Roboto Slab" panose="020B0604020202020204" charset="0"/>
              </a:rPr>
              <a:t>Dashboard</a:t>
            </a:r>
            <a:r>
              <a:rPr lang="pt-BR" sz="1000" dirty="0">
                <a:latin typeface="Roboto Slab" panose="020B0604020202020204" charset="0"/>
                <a:ea typeface="Roboto Slab" panose="020B060402020202020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000" dirty="0">
                <a:latin typeface="Roboto Slab" panose="020B0604020202020204" charset="0"/>
                <a:ea typeface="Roboto Slab" panose="020B0604020202020204" charset="0"/>
              </a:rPr>
              <a:t>Vinicius Soares de Souza(</a:t>
            </a:r>
            <a:r>
              <a:rPr lang="pt-BR" sz="1000" b="1" dirty="0">
                <a:solidFill>
                  <a:srgbClr val="01F29B"/>
                </a:solidFill>
                <a:latin typeface="Roboto Slab" panose="020B0604020202020204" charset="0"/>
                <a:ea typeface="Roboto Slab" panose="020B0604020202020204" charset="0"/>
              </a:rPr>
              <a:t>Index, Login</a:t>
            </a:r>
            <a:r>
              <a:rPr lang="pt-BR" sz="1000" dirty="0">
                <a:latin typeface="Roboto Slab" panose="020B0604020202020204" charset="0"/>
                <a:ea typeface="Roboto Slab" panose="020B0604020202020204" charset="0"/>
              </a:rPr>
              <a:t>)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7526E91-5B55-9089-8D14-1A8286DDDE2D}"/>
              </a:ext>
            </a:extLst>
          </p:cNvPr>
          <p:cNvSpPr txBox="1"/>
          <p:nvPr/>
        </p:nvSpPr>
        <p:spPr>
          <a:xfrm>
            <a:off x="537791" y="1731950"/>
            <a:ext cx="2809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000" dirty="0">
                <a:latin typeface="Roboto Slab" panose="020B0604020202020204" charset="0"/>
                <a:ea typeface="Roboto Slab" panose="020B0604020202020204" charset="0"/>
              </a:rPr>
              <a:t>Matheus Alves de Oliveira(</a:t>
            </a:r>
            <a:r>
              <a:rPr lang="pt-BR" sz="1000" b="1" dirty="0">
                <a:solidFill>
                  <a:srgbClr val="01F29B"/>
                </a:solidFill>
                <a:latin typeface="Roboto Slab" panose="020B0604020202020204" charset="0"/>
                <a:ea typeface="Roboto Slab" panose="020B0604020202020204" charset="0"/>
              </a:rPr>
              <a:t>Slides, Doc</a:t>
            </a:r>
            <a:r>
              <a:rPr lang="pt-BR" sz="1000" dirty="0">
                <a:latin typeface="Roboto Slab" panose="020B0604020202020204" charset="0"/>
                <a:ea typeface="Roboto Slab" panose="020B060402020202020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000" dirty="0">
                <a:latin typeface="Roboto Slab" panose="020B0604020202020204" charset="0"/>
                <a:ea typeface="Roboto Slab" panose="020B0604020202020204" charset="0"/>
              </a:rPr>
              <a:t>Vinicius Soares de Souza(</a:t>
            </a:r>
            <a:r>
              <a:rPr lang="pt-BR" sz="1000" b="1" dirty="0">
                <a:solidFill>
                  <a:srgbClr val="01F29B"/>
                </a:solidFill>
                <a:latin typeface="Roboto Slab" panose="020B0604020202020204" charset="0"/>
                <a:ea typeface="Roboto Slab" panose="020B0604020202020204" charset="0"/>
              </a:rPr>
              <a:t>Doc</a:t>
            </a:r>
            <a:r>
              <a:rPr lang="pt-BR" sz="1000" dirty="0">
                <a:latin typeface="Roboto Slab" panose="020B0604020202020204" charset="0"/>
                <a:ea typeface="Roboto Slab" panose="020B0604020202020204" charset="0"/>
              </a:rPr>
              <a:t>)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54E919B-CC98-70DE-1C01-47161AC2F15F}"/>
              </a:ext>
            </a:extLst>
          </p:cNvPr>
          <p:cNvSpPr txBox="1"/>
          <p:nvPr/>
        </p:nvSpPr>
        <p:spPr>
          <a:xfrm>
            <a:off x="537791" y="2965884"/>
            <a:ext cx="40322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000" dirty="0">
                <a:latin typeface="Roboto Slab" panose="020B0604020202020204" charset="0"/>
                <a:ea typeface="Roboto Slab" panose="020B0604020202020204" charset="0"/>
              </a:rPr>
              <a:t>Vinicius Soares de Souza(</a:t>
            </a:r>
            <a:r>
              <a:rPr lang="pt-BR" sz="1000" b="1" dirty="0">
                <a:solidFill>
                  <a:srgbClr val="01F29B"/>
                </a:solidFill>
                <a:latin typeface="Roboto Slab" panose="020B0604020202020204" charset="0"/>
                <a:ea typeface="Roboto Slab" panose="020B0604020202020204" charset="0"/>
              </a:rPr>
              <a:t>API Login</a:t>
            </a:r>
            <a:r>
              <a:rPr lang="pt-BR" sz="1000" dirty="0">
                <a:latin typeface="Roboto Slab" panose="020B0604020202020204" charset="0"/>
                <a:ea typeface="Roboto Slab" panose="020B060402020202020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000" dirty="0">
                <a:latin typeface="Roboto Slab" panose="020B0604020202020204" charset="0"/>
                <a:ea typeface="Roboto Slab" panose="020B0604020202020204" charset="0"/>
              </a:rPr>
              <a:t>Alysson Almeida dos Santos(</a:t>
            </a:r>
            <a:r>
              <a:rPr lang="pt-BR" sz="1000" b="1" dirty="0">
                <a:solidFill>
                  <a:srgbClr val="01F29B"/>
                </a:solidFill>
                <a:latin typeface="Roboto Slab" panose="020B0604020202020204" charset="0"/>
                <a:ea typeface="Roboto Slab" panose="020B0604020202020204" charset="0"/>
              </a:rPr>
              <a:t>API Cadastro</a:t>
            </a:r>
            <a:r>
              <a:rPr lang="pt-BR" sz="1000" dirty="0">
                <a:latin typeface="Roboto Slab" panose="020B0604020202020204" charset="0"/>
                <a:ea typeface="Roboto Slab" panose="020B060402020202020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000" dirty="0">
                <a:latin typeface="Roboto Slab" panose="020B0604020202020204" charset="0"/>
                <a:ea typeface="Roboto Slab" panose="020B0604020202020204" charset="0"/>
              </a:rPr>
              <a:t>Matheus Alves de Oliveira(</a:t>
            </a:r>
            <a:r>
              <a:rPr lang="pt-BR" sz="1000" b="1" dirty="0">
                <a:solidFill>
                  <a:srgbClr val="01F29B"/>
                </a:solidFill>
                <a:latin typeface="Roboto Slab" panose="020B0604020202020204" charset="0"/>
                <a:ea typeface="Roboto Slab" panose="020B0604020202020204" charset="0"/>
              </a:rPr>
              <a:t>API Arduino/Sensor</a:t>
            </a:r>
            <a:r>
              <a:rPr lang="pt-BR" sz="1000" dirty="0">
                <a:latin typeface="Roboto Slab" panose="020B0604020202020204" charset="0"/>
                <a:ea typeface="Roboto Slab" panose="020B060402020202020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000" dirty="0">
                <a:latin typeface="Roboto Slab" panose="020B0604020202020204" charset="0"/>
                <a:ea typeface="Roboto Slab" panose="020B0604020202020204" charset="0"/>
              </a:rPr>
              <a:t>Miguel Augusto Sousa Mendes(</a:t>
            </a:r>
            <a:r>
              <a:rPr lang="pt-BR" sz="1000" b="1" dirty="0">
                <a:solidFill>
                  <a:srgbClr val="01F29B"/>
                </a:solidFill>
                <a:latin typeface="Roboto Slab" panose="020B0604020202020204" charset="0"/>
                <a:ea typeface="Roboto Slab" panose="020B0604020202020204" charset="0"/>
              </a:rPr>
              <a:t>API Dashboard(Gráficos)</a:t>
            </a:r>
            <a:r>
              <a:rPr lang="pt-BR" sz="1000" dirty="0">
                <a:latin typeface="Roboto Slab" panose="020B0604020202020204" charset="0"/>
                <a:ea typeface="Roboto Slab" panose="020B0604020202020204" charset="0"/>
              </a:rPr>
              <a:t>)</a:t>
            </a:r>
          </a:p>
        </p:txBody>
      </p:sp>
      <p:pic>
        <p:nvPicPr>
          <p:cNvPr id="31" name="Imagem 30" descr="Desenho de um círculo&#10;&#10;Descrição gerada automaticamente">
            <a:extLst>
              <a:ext uri="{FF2B5EF4-FFF2-40B4-BE49-F238E27FC236}">
                <a16:creationId xmlns:a16="http://schemas.microsoft.com/office/drawing/2014/main" id="{9C6790A8-E868-B1AD-9D2F-566F1371E2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0478" y="2473992"/>
            <a:ext cx="473223" cy="473223"/>
          </a:xfrm>
          <a:prstGeom prst="rect">
            <a:avLst/>
          </a:prstGeom>
        </p:spPr>
      </p:pic>
      <p:sp>
        <p:nvSpPr>
          <p:cNvPr id="33" name="CaixaDeTexto 32">
            <a:extLst>
              <a:ext uri="{FF2B5EF4-FFF2-40B4-BE49-F238E27FC236}">
                <a16:creationId xmlns:a16="http://schemas.microsoft.com/office/drawing/2014/main" id="{2B70655C-6A33-E728-C1C0-E8C00BC866B4}"/>
              </a:ext>
            </a:extLst>
          </p:cNvPr>
          <p:cNvSpPr txBox="1"/>
          <p:nvPr/>
        </p:nvSpPr>
        <p:spPr>
          <a:xfrm>
            <a:off x="4912327" y="2965884"/>
            <a:ext cx="35495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000" dirty="0">
                <a:latin typeface="Roboto Slab" panose="020B0604020202020204" charset="0"/>
                <a:ea typeface="Roboto Slab" panose="020B0604020202020204" charset="0"/>
              </a:rPr>
              <a:t>Alysson Almeida dos Santos(</a:t>
            </a:r>
            <a:r>
              <a:rPr lang="pt-BR" sz="1000" b="1" dirty="0">
                <a:solidFill>
                  <a:srgbClr val="01F29B"/>
                </a:solidFill>
                <a:latin typeface="Roboto Slab" panose="020B0604020202020204" charset="0"/>
                <a:ea typeface="Roboto Slab" panose="020B0604020202020204" charset="0"/>
              </a:rPr>
              <a:t>Modelagem</a:t>
            </a:r>
            <a:r>
              <a:rPr lang="pt-BR" sz="1000" dirty="0">
                <a:latin typeface="Roboto Slab" panose="020B0604020202020204" charset="0"/>
                <a:ea typeface="Roboto Slab" panose="020B060402020202020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000" dirty="0">
                <a:latin typeface="Roboto Slab" panose="020B0604020202020204" charset="0"/>
                <a:ea typeface="Roboto Slab" panose="020B0604020202020204" charset="0"/>
              </a:rPr>
              <a:t>Miguel Augusto Sousa Mendes(</a:t>
            </a:r>
            <a:r>
              <a:rPr lang="pt-BR" sz="1000" b="1" dirty="0">
                <a:solidFill>
                  <a:srgbClr val="01F29B"/>
                </a:solidFill>
                <a:latin typeface="Roboto Slab" panose="020B0604020202020204" charset="0"/>
                <a:ea typeface="Roboto Slab" panose="020B0604020202020204" charset="0"/>
              </a:rPr>
              <a:t>Modelagem, Script</a:t>
            </a:r>
            <a:r>
              <a:rPr lang="pt-BR" sz="1000" dirty="0">
                <a:latin typeface="Roboto Slab" panose="020B0604020202020204" charset="0"/>
                <a:ea typeface="Roboto Slab" panose="020B060402020202020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000" dirty="0">
                <a:latin typeface="Roboto Slab" panose="020B0604020202020204" charset="0"/>
                <a:ea typeface="Roboto Slab" panose="020B0604020202020204" charset="0"/>
              </a:rPr>
              <a:t>Vinicius Soares de Souza(</a:t>
            </a:r>
            <a:r>
              <a:rPr lang="pt-BR" sz="1000" b="1" dirty="0">
                <a:solidFill>
                  <a:srgbClr val="01F29B"/>
                </a:solidFill>
                <a:latin typeface="Roboto Slab" panose="020B0604020202020204" charset="0"/>
                <a:ea typeface="Roboto Slab" panose="020B0604020202020204" charset="0"/>
              </a:rPr>
              <a:t>Script</a:t>
            </a:r>
            <a:r>
              <a:rPr lang="pt-BR" sz="1000" dirty="0">
                <a:latin typeface="Roboto Slab" panose="020B0604020202020204" charset="0"/>
                <a:ea typeface="Roboto Slab" panose="020B060402020202020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000" dirty="0">
                <a:latin typeface="Roboto Slab" panose="020B0604020202020204" charset="0"/>
                <a:ea typeface="Roboto Slab" panose="020B0604020202020204" charset="0"/>
              </a:rPr>
              <a:t>Matheus Alves de Oliveira(</a:t>
            </a:r>
            <a:r>
              <a:rPr lang="pt-BR" sz="1000" b="1" dirty="0">
                <a:solidFill>
                  <a:srgbClr val="01F29B"/>
                </a:solidFill>
                <a:latin typeface="Roboto Slab" panose="020B0604020202020204" charset="0"/>
                <a:ea typeface="Roboto Slab" panose="020B0604020202020204" charset="0"/>
              </a:rPr>
              <a:t>Script</a:t>
            </a:r>
            <a:r>
              <a:rPr lang="pt-BR" sz="1000" dirty="0">
                <a:latin typeface="Roboto Slab" panose="020B0604020202020204" charset="0"/>
                <a:ea typeface="Roboto Slab" panose="020B0604020202020204" charset="0"/>
              </a:rPr>
              <a:t>)</a:t>
            </a:r>
          </a:p>
        </p:txBody>
      </p:sp>
      <p:pic>
        <p:nvPicPr>
          <p:cNvPr id="39" name="Imagem 38" descr="Uma imagem contendo Ícone&#10;&#10;Descrição gerada automaticamente">
            <a:extLst>
              <a:ext uri="{FF2B5EF4-FFF2-40B4-BE49-F238E27FC236}">
                <a16:creationId xmlns:a16="http://schemas.microsoft.com/office/drawing/2014/main" id="{1BE14786-335C-66F4-BB4F-01A78F132A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09529" y="4194236"/>
            <a:ext cx="473222" cy="473222"/>
          </a:xfrm>
          <a:prstGeom prst="rect">
            <a:avLst/>
          </a:prstGeom>
        </p:spPr>
      </p:pic>
      <p:sp>
        <p:nvSpPr>
          <p:cNvPr id="40" name="CaixaDeTexto 39">
            <a:extLst>
              <a:ext uri="{FF2B5EF4-FFF2-40B4-BE49-F238E27FC236}">
                <a16:creationId xmlns:a16="http://schemas.microsoft.com/office/drawing/2014/main" id="{277AEFE4-B0F7-EE34-743A-E32B59290BD6}"/>
              </a:ext>
            </a:extLst>
          </p:cNvPr>
          <p:cNvSpPr txBox="1"/>
          <p:nvPr/>
        </p:nvSpPr>
        <p:spPr>
          <a:xfrm>
            <a:off x="4338326" y="4086481"/>
            <a:ext cx="1014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latin typeface="Roboto Slab" panose="020B0604020202020204" charset="0"/>
                <a:ea typeface="Roboto Slab" panose="020B0604020202020204" charset="0"/>
              </a:rPr>
              <a:t>Distribuição;</a:t>
            </a:r>
          </a:p>
          <a:p>
            <a:r>
              <a:rPr lang="pt-BR" sz="1000" dirty="0">
                <a:latin typeface="Roboto Slab" panose="020B0604020202020204" charset="0"/>
                <a:ea typeface="Roboto Slab" panose="020B0604020202020204" charset="0"/>
              </a:rPr>
              <a:t>Priorização;</a:t>
            </a:r>
          </a:p>
          <a:p>
            <a:r>
              <a:rPr lang="pt-BR" sz="1000" dirty="0">
                <a:latin typeface="Roboto Slab" panose="020B0604020202020204" charset="0"/>
                <a:ea typeface="Roboto Slab" panose="020B0604020202020204" charset="0"/>
              </a:rPr>
              <a:t>Organização;</a:t>
            </a:r>
          </a:p>
          <a:p>
            <a:r>
              <a:rPr lang="pt-BR" sz="1000" dirty="0">
                <a:latin typeface="Roboto Slab" panose="020B0604020202020204" charset="0"/>
                <a:ea typeface="Roboto Slab" panose="020B0604020202020204" charset="0"/>
              </a:rPr>
              <a:t>Classificação;</a:t>
            </a:r>
          </a:p>
        </p:txBody>
      </p:sp>
      <p:sp>
        <p:nvSpPr>
          <p:cNvPr id="41" name="Título 3">
            <a:extLst>
              <a:ext uri="{FF2B5EF4-FFF2-40B4-BE49-F238E27FC236}">
                <a16:creationId xmlns:a16="http://schemas.microsoft.com/office/drawing/2014/main" id="{F93B51BC-6169-4DF3-A1CE-74813895CCA0}"/>
              </a:ext>
            </a:extLst>
          </p:cNvPr>
          <p:cNvSpPr txBox="1">
            <a:spLocks/>
          </p:cNvSpPr>
          <p:nvPr/>
        </p:nvSpPr>
        <p:spPr>
          <a:xfrm>
            <a:off x="3709529" y="3938586"/>
            <a:ext cx="1643521" cy="147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pt-BR" sz="1000" dirty="0">
                <a:solidFill>
                  <a:srgbClr val="000000"/>
                </a:solidFill>
              </a:rPr>
              <a:t>Utilizado pela equipe inteira</a:t>
            </a:r>
          </a:p>
        </p:txBody>
      </p:sp>
    </p:spTree>
    <p:extLst>
      <p:ext uri="{BB962C8B-B14F-4D97-AF65-F5344CB8AC3E}">
        <p14:creationId xmlns:p14="http://schemas.microsoft.com/office/powerpoint/2010/main" val="180479412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D03D7CD-086F-4CBF-BFAD-C95CD1A002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</a:t>
            </a:fld>
            <a:endParaRPr lang="pt-BR"/>
          </a:p>
        </p:txBody>
      </p:sp>
      <p:pic>
        <p:nvPicPr>
          <p:cNvPr id="18" name="Imagem 17" descr="Texto, Ícone&#10;&#10;Descrição gerada automaticamente">
            <a:extLst>
              <a:ext uri="{FF2B5EF4-FFF2-40B4-BE49-F238E27FC236}">
                <a16:creationId xmlns:a16="http://schemas.microsoft.com/office/drawing/2014/main" id="{89977B55-4C1E-4A20-B9A1-57BBF2241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  <p:sp>
        <p:nvSpPr>
          <p:cNvPr id="25" name="Título 3">
            <a:extLst>
              <a:ext uri="{FF2B5EF4-FFF2-40B4-BE49-F238E27FC236}">
                <a16:creationId xmlns:a16="http://schemas.microsoft.com/office/drawing/2014/main" id="{14AD74CA-A012-37DB-1E5A-E16134BF2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283550"/>
            <a:ext cx="7433400" cy="396300"/>
          </a:xfrm>
        </p:spPr>
        <p:txBody>
          <a:bodyPr wrap="square" anchor="b">
            <a:normAutofit/>
          </a:bodyPr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Organização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C2C92486-3F2B-6AEA-BC0E-113AFBE45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483" y="1851547"/>
            <a:ext cx="1853247" cy="1853247"/>
          </a:xfrm>
          <a:prstGeom prst="rect">
            <a:avLst/>
          </a:prstGeom>
        </p:spPr>
      </p:pic>
      <p:sp>
        <p:nvSpPr>
          <p:cNvPr id="31" name="Título 3">
            <a:extLst>
              <a:ext uri="{FF2B5EF4-FFF2-40B4-BE49-F238E27FC236}">
                <a16:creationId xmlns:a16="http://schemas.microsoft.com/office/drawing/2014/main" id="{3650E9DB-2AF8-DEDE-B4FD-DADA2EA004DC}"/>
              </a:ext>
            </a:extLst>
          </p:cNvPr>
          <p:cNvSpPr txBox="1">
            <a:spLocks/>
          </p:cNvSpPr>
          <p:nvPr/>
        </p:nvSpPr>
        <p:spPr>
          <a:xfrm>
            <a:off x="2972730" y="679850"/>
            <a:ext cx="3198540" cy="319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pt-BR" sz="2000" dirty="0">
                <a:solidFill>
                  <a:srgbClr val="01F29B"/>
                </a:solidFill>
              </a:rPr>
              <a:t>Metodologia ágil (Scrum)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D530FDF5-3F17-3DD2-D9BC-9C0F32839392}"/>
              </a:ext>
            </a:extLst>
          </p:cNvPr>
          <p:cNvSpPr txBox="1"/>
          <p:nvPr/>
        </p:nvSpPr>
        <p:spPr>
          <a:xfrm>
            <a:off x="3732869" y="1624009"/>
            <a:ext cx="52587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latin typeface="Roboto Slab" panose="020B0604020202020204" charset="0"/>
                <a:ea typeface="Roboto Slab" panose="020B0604020202020204" charset="0"/>
              </a:rPr>
              <a:t>Reuniões semanais;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latin typeface="Roboto Slab" panose="020B0604020202020204" charset="0"/>
                <a:ea typeface="Roboto Slab" panose="020B0604020202020204" charset="0"/>
              </a:rPr>
              <a:t>MVP semanal;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latin typeface="Roboto Slab" panose="020B0604020202020204" charset="0"/>
                <a:ea typeface="Roboto Slab" panose="020B0604020202020204" charset="0"/>
              </a:rPr>
              <a:t>1 Scrum master;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latin typeface="Roboto Slab" panose="020B0604020202020204" charset="0"/>
                <a:ea typeface="Roboto Slab" panose="020B0604020202020204" charset="0"/>
              </a:rPr>
              <a:t>1 P.O por semana;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latin typeface="Roboto Slab" panose="020B0604020202020204" charset="0"/>
                <a:ea typeface="Roboto Slab" panose="020B0604020202020204" charset="0"/>
              </a:rPr>
              <a:t>Desenvolvimento incrementado;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latin typeface="Roboto Slab" panose="020B0604020202020204" charset="0"/>
                <a:ea typeface="Roboto Slab" panose="020B0604020202020204" charset="0"/>
              </a:rPr>
              <a:t>Desenvolvimento interativo entre a equipe;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latin typeface="Roboto Slab" panose="020B0604020202020204" charset="0"/>
                <a:ea typeface="Roboto Slab" panose="020B0604020202020204" charset="0"/>
              </a:rPr>
              <a:t>Priorização;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latin typeface="Roboto Slab" panose="020B0604020202020204" charset="0"/>
                <a:ea typeface="Roboto Slab" panose="020B0604020202020204" charset="0"/>
              </a:rPr>
              <a:t>Classificação;</a:t>
            </a:r>
          </a:p>
        </p:txBody>
      </p:sp>
    </p:spTree>
    <p:extLst>
      <p:ext uri="{BB962C8B-B14F-4D97-AF65-F5344CB8AC3E}">
        <p14:creationId xmlns:p14="http://schemas.microsoft.com/office/powerpoint/2010/main" val="378313724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F3C7B7C-A4C5-6FF8-4368-63C1852274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8</a:t>
            </a:fld>
            <a:endParaRPr lang="pt-BR"/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13A637D1-6509-3594-147B-357D592EF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867" y="284492"/>
            <a:ext cx="489672" cy="489672"/>
          </a:xfrm>
          <a:prstGeom prst="rect">
            <a:avLst/>
          </a:prstGeom>
        </p:spPr>
      </p:pic>
      <p:pic>
        <p:nvPicPr>
          <p:cNvPr id="6" name="Imagem 5" descr="Uma imagem contendo objeto, luz, relógio&#10;&#10;Descrição gerada automaticamente">
            <a:extLst>
              <a:ext uri="{FF2B5EF4-FFF2-40B4-BE49-F238E27FC236}">
                <a16:creationId xmlns:a16="http://schemas.microsoft.com/office/drawing/2014/main" id="{BAB9F932-28DC-DB3B-19F3-2F944F9CF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406" y="284492"/>
            <a:ext cx="489672" cy="489672"/>
          </a:xfrm>
          <a:prstGeom prst="rect">
            <a:avLst/>
          </a:prstGeom>
        </p:spPr>
      </p:pic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0EE1255F-1960-5618-10FD-37783E766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84" y="284492"/>
            <a:ext cx="489672" cy="489672"/>
          </a:xfrm>
          <a:prstGeom prst="rect">
            <a:avLst/>
          </a:prstGeom>
        </p:spPr>
      </p:pic>
      <p:pic>
        <p:nvPicPr>
          <p:cNvPr id="8" name="Imagem 7" descr="Uma imagem contendo Código QR&#10;&#10;Descrição gerada automaticamente">
            <a:extLst>
              <a:ext uri="{FF2B5EF4-FFF2-40B4-BE49-F238E27FC236}">
                <a16:creationId xmlns:a16="http://schemas.microsoft.com/office/drawing/2014/main" id="{894245C8-CB83-8F79-E3AC-A92D85F344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46" y="3294264"/>
            <a:ext cx="489672" cy="489672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0A696318-BFA9-DA1F-BC2C-70C2311EC5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406" y="3294264"/>
            <a:ext cx="489672" cy="489672"/>
          </a:xfrm>
          <a:prstGeom prst="rect">
            <a:avLst/>
          </a:prstGeom>
        </p:spPr>
      </p:pic>
      <p:pic>
        <p:nvPicPr>
          <p:cNvPr id="10" name="Imagem 9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CA1626C4-DD76-1DB7-5A4C-14D6E8E93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406" y="1025441"/>
            <a:ext cx="489672" cy="489672"/>
          </a:xfrm>
          <a:prstGeom prst="rect">
            <a:avLst/>
          </a:prstGeom>
        </p:spPr>
      </p:pic>
      <p:pic>
        <p:nvPicPr>
          <p:cNvPr id="11" name="Imagem 10" descr="Uma imagem contendo Ícone&#10;&#10;Descrição gerada automaticamente">
            <a:extLst>
              <a:ext uri="{FF2B5EF4-FFF2-40B4-BE49-F238E27FC236}">
                <a16:creationId xmlns:a16="http://schemas.microsoft.com/office/drawing/2014/main" id="{D9C6AC1D-494A-EDBA-69CB-9E60B588A0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051" y="2981520"/>
            <a:ext cx="489672" cy="489672"/>
          </a:xfrm>
          <a:prstGeom prst="rect">
            <a:avLst/>
          </a:prstGeom>
        </p:spPr>
      </p:pic>
      <p:pic>
        <p:nvPicPr>
          <p:cNvPr id="12" name="Imagem 11" descr="Placa de letreiro luminoso&#10;&#10;Descrição gerada automaticamente com confiança média">
            <a:extLst>
              <a:ext uri="{FF2B5EF4-FFF2-40B4-BE49-F238E27FC236}">
                <a16:creationId xmlns:a16="http://schemas.microsoft.com/office/drawing/2014/main" id="{5760F268-8B33-FB14-9E79-D803830223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856" y="2975603"/>
            <a:ext cx="489672" cy="489672"/>
          </a:xfrm>
          <a:prstGeom prst="rect">
            <a:avLst/>
          </a:prstGeom>
        </p:spPr>
      </p:pic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0037931C-5832-E838-4827-70D7382437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974" y="2288721"/>
            <a:ext cx="489672" cy="489672"/>
          </a:xfrm>
          <a:prstGeom prst="rect">
            <a:avLst/>
          </a:prstGeom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A9C80FCF-D732-ED36-6C15-F2AE06102C1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286" y="2288037"/>
            <a:ext cx="489672" cy="489672"/>
          </a:xfrm>
          <a:prstGeom prst="rect">
            <a:avLst/>
          </a:prstGeom>
        </p:spPr>
      </p:pic>
      <p:pic>
        <p:nvPicPr>
          <p:cNvPr id="15" name="Imagem 14" descr="Uma imagem contendo Ícone&#10;&#10;Descrição gerada automaticamente">
            <a:extLst>
              <a:ext uri="{FF2B5EF4-FFF2-40B4-BE49-F238E27FC236}">
                <a16:creationId xmlns:a16="http://schemas.microsoft.com/office/drawing/2014/main" id="{CF96BB1A-C3B3-224B-646E-F0600DA832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286" y="2972655"/>
            <a:ext cx="489672" cy="489672"/>
          </a:xfrm>
          <a:prstGeom prst="rect">
            <a:avLst/>
          </a:prstGeom>
        </p:spPr>
      </p:pic>
      <p:pic>
        <p:nvPicPr>
          <p:cNvPr id="16" name="Imagem 15" descr="Código QR&#10;&#10;Descrição gerada automaticamente">
            <a:extLst>
              <a:ext uri="{FF2B5EF4-FFF2-40B4-BE49-F238E27FC236}">
                <a16:creationId xmlns:a16="http://schemas.microsoft.com/office/drawing/2014/main" id="{F8B3439F-8CFE-CB29-87FA-5188E9AA7BD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406" y="2301730"/>
            <a:ext cx="489672" cy="489672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5960CA37-24FE-FBB9-A33D-06E70C007974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459920" y="774165"/>
            <a:ext cx="15662" cy="25201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7E207286-6111-BE8A-5FD4-096C0BD9C28D}"/>
              </a:ext>
            </a:extLst>
          </p:cNvPr>
          <p:cNvCxnSpPr>
            <a:stCxn id="7" idx="3"/>
            <a:endCxn id="5" idx="1"/>
          </p:cNvCxnSpPr>
          <p:nvPr/>
        </p:nvCxnSpPr>
        <p:spPr>
          <a:xfrm>
            <a:off x="704756" y="529328"/>
            <a:ext cx="137711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535F09DE-2503-282A-3BF5-C3DD9136906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571538" y="529328"/>
            <a:ext cx="107286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97FF7171-BB8E-86D0-5BF1-B66643602EB2}"/>
              </a:ext>
            </a:extLst>
          </p:cNvPr>
          <p:cNvCxnSpPr>
            <a:stCxn id="6" idx="2"/>
            <a:endCxn id="10" idx="0"/>
          </p:cNvCxnSpPr>
          <p:nvPr/>
        </p:nvCxnSpPr>
        <p:spPr>
          <a:xfrm>
            <a:off x="3889242" y="774164"/>
            <a:ext cx="0" cy="25127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4009E5AC-C5D3-9C9D-8A31-A27F400007FF}"/>
              </a:ext>
            </a:extLst>
          </p:cNvPr>
          <p:cNvCxnSpPr>
            <a:stCxn id="10" idx="2"/>
            <a:endCxn id="16" idx="0"/>
          </p:cNvCxnSpPr>
          <p:nvPr/>
        </p:nvCxnSpPr>
        <p:spPr>
          <a:xfrm>
            <a:off x="3889242" y="1515113"/>
            <a:ext cx="0" cy="78661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026C80DB-756D-A289-9C4B-4D704B482C93}"/>
              </a:ext>
            </a:extLst>
          </p:cNvPr>
          <p:cNvCxnSpPr>
            <a:stCxn id="16" idx="2"/>
            <a:endCxn id="9" idx="0"/>
          </p:cNvCxnSpPr>
          <p:nvPr/>
        </p:nvCxnSpPr>
        <p:spPr>
          <a:xfrm>
            <a:off x="3889242" y="2791402"/>
            <a:ext cx="0" cy="50286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1113209E-6902-5F4D-1C34-5DC59414CB0D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720418" y="3539100"/>
            <a:ext cx="292398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837692A4-7A20-183E-565B-E1414C3D458F}"/>
              </a:ext>
            </a:extLst>
          </p:cNvPr>
          <p:cNvCxnSpPr>
            <a:stCxn id="16" idx="3"/>
            <a:endCxn id="13" idx="1"/>
          </p:cNvCxnSpPr>
          <p:nvPr/>
        </p:nvCxnSpPr>
        <p:spPr>
          <a:xfrm flipV="1">
            <a:off x="4134078" y="2533557"/>
            <a:ext cx="1398896" cy="1300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52ECFE40-BCCE-8F62-E34D-601E88470C8A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6022646" y="2532873"/>
            <a:ext cx="1568640" cy="6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CF2A3F76-BDE1-B29B-B586-BD0E56F61B1F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5464723" y="3220439"/>
            <a:ext cx="851133" cy="591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58A3C3F3-1040-B1CD-A167-0FF72427D94B}"/>
              </a:ext>
            </a:extLst>
          </p:cNvPr>
          <p:cNvCxnSpPr>
            <a:stCxn id="12" idx="3"/>
            <a:endCxn id="15" idx="1"/>
          </p:cNvCxnSpPr>
          <p:nvPr/>
        </p:nvCxnSpPr>
        <p:spPr>
          <a:xfrm flipV="1">
            <a:off x="6805528" y="3217492"/>
            <a:ext cx="785758" cy="294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370F0520-080E-9CF7-17AD-06589E39B4DD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7836122" y="2777709"/>
            <a:ext cx="0" cy="1949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9F236E31-4391-DE9C-C4B1-6FE91C9F157B}"/>
              </a:ext>
            </a:extLst>
          </p:cNvPr>
          <p:cNvSpPr txBox="1"/>
          <p:nvPr/>
        </p:nvSpPr>
        <p:spPr>
          <a:xfrm>
            <a:off x="89270" y="74028"/>
            <a:ext cx="6311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900" b="1" dirty="0">
                <a:latin typeface="Roboto Slab" panose="020B0604020202020204" charset="0"/>
                <a:ea typeface="Roboto Slab" panose="020B0604020202020204" charset="0"/>
              </a:rPr>
              <a:t>Estação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E54E21C8-8AE3-20FB-C878-872D77FAF886}"/>
              </a:ext>
            </a:extLst>
          </p:cNvPr>
          <p:cNvSpPr txBox="1"/>
          <p:nvPr/>
        </p:nvSpPr>
        <p:spPr>
          <a:xfrm>
            <a:off x="1892360" y="49841"/>
            <a:ext cx="8686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900" b="1" dirty="0">
                <a:latin typeface="Roboto Slab" panose="020B0604020202020204" charset="0"/>
                <a:ea typeface="Roboto Slab" panose="020B0604020202020204" charset="0"/>
              </a:rPr>
              <a:t>Passageiros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7780AB0B-D827-1806-3256-A35141A7371A}"/>
              </a:ext>
            </a:extLst>
          </p:cNvPr>
          <p:cNvSpPr txBox="1"/>
          <p:nvPr/>
        </p:nvSpPr>
        <p:spPr>
          <a:xfrm>
            <a:off x="208178" y="3814021"/>
            <a:ext cx="5858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900" b="1" dirty="0">
                <a:latin typeface="Roboto Slab" panose="020B0604020202020204" charset="0"/>
                <a:ea typeface="Roboto Slab" panose="020B0604020202020204" charset="0"/>
              </a:rPr>
              <a:t>Cliente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E061625-B551-CA01-2E1D-8106F8394471}"/>
              </a:ext>
            </a:extLst>
          </p:cNvPr>
          <p:cNvSpPr txBox="1"/>
          <p:nvPr/>
        </p:nvSpPr>
        <p:spPr>
          <a:xfrm>
            <a:off x="4124758" y="14276"/>
            <a:ext cx="706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900" b="1" dirty="0">
                <a:latin typeface="Roboto Slab" panose="020B0604020202020204" charset="0"/>
                <a:ea typeface="Roboto Slab" panose="020B0604020202020204" charset="0"/>
              </a:rPr>
              <a:t>Sensores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4F36E888-1341-C52B-C05A-F557F035BB37}"/>
              </a:ext>
            </a:extLst>
          </p:cNvPr>
          <p:cNvSpPr txBox="1"/>
          <p:nvPr/>
        </p:nvSpPr>
        <p:spPr>
          <a:xfrm>
            <a:off x="2032439" y="937151"/>
            <a:ext cx="14350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900" b="1" dirty="0">
                <a:latin typeface="Roboto Slab" panose="020B0604020202020204" charset="0"/>
                <a:ea typeface="Roboto Slab" panose="020B0604020202020204" charset="0"/>
              </a:rPr>
              <a:t>Protoboard 400 Pontos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26606069-C2C4-0113-F425-69C3C87CA3B3}"/>
              </a:ext>
            </a:extLst>
          </p:cNvPr>
          <p:cNvSpPr txBox="1"/>
          <p:nvPr/>
        </p:nvSpPr>
        <p:spPr>
          <a:xfrm>
            <a:off x="2552245" y="2115337"/>
            <a:ext cx="10404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900" b="1" dirty="0">
                <a:latin typeface="Roboto Slab" panose="020B0604020202020204" charset="0"/>
                <a:ea typeface="Roboto Slab" panose="020B0604020202020204" charset="0"/>
              </a:rPr>
              <a:t>Coleta de dados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DF77545B-DCBC-DC83-7FEF-F1A4A2041187}"/>
              </a:ext>
            </a:extLst>
          </p:cNvPr>
          <p:cNvSpPr txBox="1"/>
          <p:nvPr/>
        </p:nvSpPr>
        <p:spPr>
          <a:xfrm>
            <a:off x="2714853" y="3739497"/>
            <a:ext cx="14616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900" b="1" dirty="0">
                <a:latin typeface="Roboto Slab" panose="020B0604020202020204" charset="0"/>
                <a:ea typeface="Roboto Slab" panose="020B0604020202020204" charset="0"/>
              </a:rPr>
              <a:t>Conexão com internet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26320F59-0ADE-B055-5C64-69D52CE92221}"/>
              </a:ext>
            </a:extLst>
          </p:cNvPr>
          <p:cNvSpPr txBox="1"/>
          <p:nvPr/>
        </p:nvSpPr>
        <p:spPr>
          <a:xfrm rot="5400000">
            <a:off x="7530124" y="3797372"/>
            <a:ext cx="79666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00" b="1" dirty="0">
                <a:latin typeface="Roboto Slab" panose="020B0604020202020204" charset="0"/>
                <a:ea typeface="Roboto Slab" panose="020B0604020202020204" charset="0"/>
              </a:rPr>
              <a:t>Analise de dados 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5BEFBBA2-B76D-091F-D605-1F4975732FAB}"/>
              </a:ext>
            </a:extLst>
          </p:cNvPr>
          <p:cNvSpPr txBox="1"/>
          <p:nvPr/>
        </p:nvSpPr>
        <p:spPr>
          <a:xfrm>
            <a:off x="6347808" y="3408714"/>
            <a:ext cx="4132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900" b="1" dirty="0">
                <a:latin typeface="Roboto Slab" panose="020B0604020202020204" charset="0"/>
                <a:ea typeface="Roboto Slab" panose="020B0604020202020204" charset="0"/>
              </a:rPr>
              <a:t>Site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70C86A00-BE1F-C1DB-1E9B-27CF59F56148}"/>
              </a:ext>
            </a:extLst>
          </p:cNvPr>
          <p:cNvSpPr txBox="1"/>
          <p:nvPr/>
        </p:nvSpPr>
        <p:spPr>
          <a:xfrm>
            <a:off x="4849406" y="3452827"/>
            <a:ext cx="6421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900" b="1" dirty="0">
                <a:latin typeface="Roboto Slab" panose="020B0604020202020204" charset="0"/>
                <a:ea typeface="Roboto Slab" panose="020B0604020202020204" charset="0"/>
              </a:rPr>
              <a:t>Firewall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50AC3419-64BE-FAF8-C72B-1F151BFD0796}"/>
              </a:ext>
            </a:extLst>
          </p:cNvPr>
          <p:cNvSpPr txBox="1"/>
          <p:nvPr/>
        </p:nvSpPr>
        <p:spPr>
          <a:xfrm>
            <a:off x="5220309" y="1531975"/>
            <a:ext cx="10609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900" b="1" dirty="0">
                <a:latin typeface="Roboto Slab" panose="020B0604020202020204" charset="0"/>
                <a:ea typeface="Roboto Slab" panose="020B0604020202020204" charset="0"/>
              </a:rPr>
              <a:t>Banco de dados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094CDB06-F8D3-6821-854A-91517D26DAAD}"/>
              </a:ext>
            </a:extLst>
          </p:cNvPr>
          <p:cNvSpPr txBox="1"/>
          <p:nvPr/>
        </p:nvSpPr>
        <p:spPr>
          <a:xfrm>
            <a:off x="7942797" y="1937788"/>
            <a:ext cx="10884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900" b="1" dirty="0">
                <a:latin typeface="Roboto Slab" panose="020B0604020202020204" charset="0"/>
                <a:ea typeface="Roboto Slab" panose="020B0604020202020204" charset="0"/>
              </a:rPr>
              <a:t>Servidor Nuvem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684DF4E8-B20F-FF0C-CB8D-FE737A9F3AF8}"/>
              </a:ext>
            </a:extLst>
          </p:cNvPr>
          <p:cNvSpPr txBox="1"/>
          <p:nvPr/>
        </p:nvSpPr>
        <p:spPr>
          <a:xfrm>
            <a:off x="5250879" y="1745898"/>
            <a:ext cx="1432668" cy="46166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Banco de dados RELACIONAL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Armazenamento mínimo: 250GB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Linguagem: SQL Server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1038DD9C-64A4-83D6-A7A0-389D963B04BA}"/>
              </a:ext>
            </a:extLst>
          </p:cNvPr>
          <p:cNvSpPr txBox="1"/>
          <p:nvPr/>
        </p:nvSpPr>
        <p:spPr>
          <a:xfrm>
            <a:off x="8020788" y="2173040"/>
            <a:ext cx="1065505" cy="27699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Hospedado em NUVEM (Microsoft Azure)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3BA47E5E-D828-2646-490F-B87D2EF4D39E}"/>
              </a:ext>
            </a:extLst>
          </p:cNvPr>
          <p:cNvSpPr txBox="1"/>
          <p:nvPr/>
        </p:nvSpPr>
        <p:spPr>
          <a:xfrm>
            <a:off x="1936417" y="1160134"/>
            <a:ext cx="1636320" cy="92333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Pontos de conexão: 400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Tensão Máxima: 500V Ac por minuto;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Faixa de Temperatura: -20°C a 80°C;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Possui 2 barramentos laterais interligados;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Dimensões: 55mm(L) X 10mm(A) X 83mm(C)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Peso: 46g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52FDF257-AF0A-467B-8481-D8D98E39CBB5}"/>
              </a:ext>
            </a:extLst>
          </p:cNvPr>
          <p:cNvSpPr txBox="1"/>
          <p:nvPr/>
        </p:nvSpPr>
        <p:spPr>
          <a:xfrm>
            <a:off x="4138447" y="250418"/>
            <a:ext cx="1639363" cy="64633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Nome sensor: TRC5000.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b="0" i="0" dirty="0">
                <a:solidFill>
                  <a:srgbClr val="000000"/>
                </a:solidFill>
                <a:effectLst/>
                <a:latin typeface="Roboto Slab" panose="020B0604020202020204" charset="0"/>
                <a:ea typeface="Roboto Slab" panose="020B0604020202020204" charset="0"/>
              </a:rPr>
              <a:t>Tensão de operação: 5VDC.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b="0" i="0" dirty="0">
                <a:solidFill>
                  <a:srgbClr val="000000"/>
                </a:solidFill>
                <a:effectLst/>
                <a:latin typeface="Roboto Slab" panose="020B0604020202020204" charset="0"/>
                <a:ea typeface="Roboto Slab" panose="020B0604020202020204" charset="0"/>
              </a:rPr>
              <a:t>Corrente máxima: 60 mA.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b="0" i="0" dirty="0">
                <a:solidFill>
                  <a:srgbClr val="000000"/>
                </a:solidFill>
                <a:effectLst/>
                <a:latin typeface="Roboto Slab" panose="020B0604020202020204" charset="0"/>
                <a:ea typeface="Roboto Slab" panose="020B0604020202020204" charset="0"/>
              </a:rPr>
              <a:t>Comprimento de onda: 950nm.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b="0" i="0" dirty="0">
                <a:solidFill>
                  <a:srgbClr val="000000"/>
                </a:solidFill>
                <a:effectLst/>
                <a:latin typeface="Roboto Slab" panose="020B0604020202020204" charset="0"/>
                <a:ea typeface="Roboto Slab" panose="020B0604020202020204" charset="0"/>
              </a:rPr>
              <a:t>Distância de detecção(máxima): 25mm.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3B21FDB-9A5A-AF72-A0C1-8D8FF579CF50}"/>
              </a:ext>
            </a:extLst>
          </p:cNvPr>
          <p:cNvSpPr txBox="1"/>
          <p:nvPr/>
        </p:nvSpPr>
        <p:spPr>
          <a:xfrm>
            <a:off x="1564428" y="2337380"/>
            <a:ext cx="2028289" cy="36933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Dados coletados pelo sensor </a:t>
            </a:r>
            <a:r>
              <a:rPr lang="pt-BR" sz="600" b="1" dirty="0">
                <a:latin typeface="Roboto Slab" panose="020B0604020202020204" charset="0"/>
                <a:ea typeface="Roboto Slab" panose="020B0604020202020204" charset="0"/>
              </a:rPr>
              <a:t>TRC500</a:t>
            </a: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;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Conectados em </a:t>
            </a:r>
            <a:r>
              <a:rPr lang="pt-BR" sz="600" b="1" dirty="0">
                <a:latin typeface="Roboto Slab" panose="020B0604020202020204" charset="0"/>
                <a:ea typeface="Roboto Slab" panose="020B0604020202020204" charset="0"/>
              </a:rPr>
              <a:t>Arduino UNO </a:t>
            </a: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e</a:t>
            </a:r>
            <a:r>
              <a:rPr lang="pt-BR" sz="600" b="1" dirty="0">
                <a:latin typeface="Roboto Slab" panose="020B0604020202020204" charset="0"/>
                <a:ea typeface="Roboto Slab" panose="020B0604020202020204" charset="0"/>
              </a:rPr>
              <a:t> Protoboard 400 Pontos</a:t>
            </a: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;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81097DE0-F86B-4809-85A8-EC0EC0D4FBFF}"/>
              </a:ext>
            </a:extLst>
          </p:cNvPr>
          <p:cNvSpPr txBox="1"/>
          <p:nvPr/>
        </p:nvSpPr>
        <p:spPr>
          <a:xfrm>
            <a:off x="2673211" y="3947703"/>
            <a:ext cx="1544909" cy="73866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Roteador: </a:t>
            </a:r>
            <a:r>
              <a:rPr lang="pt-BR" sz="600" b="0" i="0" dirty="0">
                <a:solidFill>
                  <a:srgbClr val="0F1111"/>
                </a:solidFill>
                <a:effectLst/>
                <a:latin typeface="Roboto Slab" panose="020B0604020202020204" charset="0"/>
                <a:ea typeface="Roboto Slab" panose="020B0604020202020204" charset="0"/>
              </a:rPr>
              <a:t>TP-Link TL-WR940N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Voltagem: 110V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Cabeamento: RJ-45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Distancia de cabeamento: 50M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Velocidade mínima: 100MBs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Frequência mínima de roteador: 2,4GHz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FEC80ECE-0982-0E14-4FA3-2372BFA2FBCB}"/>
              </a:ext>
            </a:extLst>
          </p:cNvPr>
          <p:cNvSpPr txBox="1"/>
          <p:nvPr/>
        </p:nvSpPr>
        <p:spPr>
          <a:xfrm>
            <a:off x="243407" y="4044853"/>
            <a:ext cx="1641197" cy="27699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Empresa Administradores de anúncios e telões.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02A23B21-B187-55BE-A3B5-DEB70DFD112E}"/>
              </a:ext>
            </a:extLst>
          </p:cNvPr>
          <p:cNvSpPr txBox="1"/>
          <p:nvPr/>
        </p:nvSpPr>
        <p:spPr>
          <a:xfrm>
            <a:off x="4398041" y="3672340"/>
            <a:ext cx="1544909" cy="73866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b="0" i="0" dirty="0">
                <a:solidFill>
                  <a:srgbClr val="333333"/>
                </a:solidFill>
                <a:effectLst/>
                <a:latin typeface="Roboto Slab" panose="020B0604020202020204" charset="0"/>
                <a:ea typeface="Roboto Slab" panose="020B0604020202020204" charset="0"/>
                <a:cs typeface="Calibri" panose="020F0502020204030204" pitchFamily="34" charset="0"/>
              </a:rPr>
              <a:t>Nome: Fortinet Fortigate FG-40F 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solidFill>
                  <a:srgbClr val="333333"/>
                </a:solidFill>
                <a:latin typeface="Roboto Slab" panose="020B0604020202020204" charset="0"/>
                <a:ea typeface="Roboto Slab" panose="020B0604020202020204" charset="0"/>
                <a:cs typeface="Calibri" panose="020F0502020204030204" pitchFamily="34" charset="0"/>
              </a:rPr>
              <a:t>Firewall: 5 Gbps</a:t>
            </a:r>
            <a:endParaRPr lang="pt-BR" sz="600" b="0" i="0" dirty="0">
              <a:solidFill>
                <a:srgbClr val="333333"/>
              </a:solidFill>
              <a:effectLst/>
              <a:latin typeface="Roboto Slab" panose="020B0604020202020204" charset="0"/>
              <a:ea typeface="Roboto Slab" panose="020B0604020202020204" charset="0"/>
              <a:cs typeface="Calibri" panose="020F0502020204030204" pitchFamily="34" charset="0"/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solidFill>
                  <a:srgbClr val="333333"/>
                </a:solidFill>
                <a:latin typeface="Roboto Slab" panose="020B0604020202020204" charset="0"/>
                <a:ea typeface="Roboto Slab" panose="020B0604020202020204" charset="0"/>
                <a:cs typeface="Calibri" panose="020F0502020204030204" pitchFamily="34" charset="0"/>
              </a:rPr>
              <a:t>IPS(Sistema de Prevenção de Intrusão): 1Gbps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b="0" i="0" dirty="0">
                <a:solidFill>
                  <a:srgbClr val="333333"/>
                </a:solidFill>
                <a:effectLst/>
                <a:latin typeface="Roboto Slab" panose="020B0604020202020204" charset="0"/>
                <a:ea typeface="Roboto Slab" panose="020B0604020202020204" charset="0"/>
                <a:cs typeface="Calibri" panose="020F0502020204030204" pitchFamily="34" charset="0"/>
              </a:rPr>
              <a:t>NGFW: 800mbps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solidFill>
                  <a:srgbClr val="333333"/>
                </a:solidFill>
                <a:latin typeface="Roboto Slab" panose="020B0604020202020204" charset="0"/>
                <a:ea typeface="Roboto Slab" panose="020B0604020202020204" charset="0"/>
                <a:cs typeface="Calibri" panose="020F0502020204030204" pitchFamily="34" charset="0"/>
              </a:rPr>
              <a:t>Proteção contra ameaças: 600 Mbps</a:t>
            </a:r>
            <a:endParaRPr lang="pt-BR" sz="600" b="0" i="0" dirty="0">
              <a:solidFill>
                <a:srgbClr val="333333"/>
              </a:solidFill>
              <a:effectLst/>
              <a:latin typeface="Roboto Slab" panose="020B0604020202020204" charset="0"/>
              <a:ea typeface="Roboto Slab" panose="020B0604020202020204" charset="0"/>
              <a:cs typeface="Calibri" panose="020F0502020204030204" pitchFamily="34" charset="0"/>
            </a:endParaRPr>
          </a:p>
        </p:txBody>
      </p:sp>
      <p:pic>
        <p:nvPicPr>
          <p:cNvPr id="49" name="Imagem 48" descr="Ícone&#10;&#10;Descrição gerada automaticamente com confiança média">
            <a:extLst>
              <a:ext uri="{FF2B5EF4-FFF2-40B4-BE49-F238E27FC236}">
                <a16:creationId xmlns:a16="http://schemas.microsoft.com/office/drawing/2014/main" id="{4EB57188-450D-0C21-107C-28F662AAF4D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428" y="757735"/>
            <a:ext cx="489671" cy="489671"/>
          </a:xfrm>
          <a:prstGeom prst="rect">
            <a:avLst/>
          </a:prstGeom>
        </p:spPr>
      </p:pic>
      <p:sp>
        <p:nvSpPr>
          <p:cNvPr id="50" name="CaixaDeTexto 49">
            <a:extLst>
              <a:ext uri="{FF2B5EF4-FFF2-40B4-BE49-F238E27FC236}">
                <a16:creationId xmlns:a16="http://schemas.microsoft.com/office/drawing/2014/main" id="{71A5CA75-9E22-033B-7043-D6473990AC01}"/>
              </a:ext>
            </a:extLst>
          </p:cNvPr>
          <p:cNvSpPr txBox="1"/>
          <p:nvPr/>
        </p:nvSpPr>
        <p:spPr>
          <a:xfrm rot="5400000">
            <a:off x="3582639" y="1780339"/>
            <a:ext cx="75491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00" b="1" dirty="0">
                <a:latin typeface="Roboto Slab" panose="020B0604020202020204" charset="0"/>
                <a:ea typeface="Roboto Slab" panose="020B0604020202020204" charset="0"/>
              </a:rPr>
              <a:t>Coleta de dados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6D69547F-24F5-B74A-62B2-8E921C78D00E}"/>
              </a:ext>
            </a:extLst>
          </p:cNvPr>
          <p:cNvSpPr txBox="1"/>
          <p:nvPr/>
        </p:nvSpPr>
        <p:spPr>
          <a:xfrm>
            <a:off x="2639522" y="349915"/>
            <a:ext cx="99803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00" b="1" dirty="0">
                <a:latin typeface="Roboto Slab" panose="020B0604020202020204" charset="0"/>
                <a:ea typeface="Roboto Slab" panose="020B0604020202020204" charset="0"/>
              </a:rPr>
              <a:t>Passagem por sensor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6706969D-C89B-E7E1-3A28-4D5577BDB904}"/>
              </a:ext>
            </a:extLst>
          </p:cNvPr>
          <p:cNvSpPr txBox="1"/>
          <p:nvPr/>
        </p:nvSpPr>
        <p:spPr>
          <a:xfrm>
            <a:off x="860473" y="328475"/>
            <a:ext cx="10653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00" b="1" dirty="0">
                <a:latin typeface="Roboto Slab" panose="020B0604020202020204" charset="0"/>
                <a:ea typeface="Roboto Slab" panose="020B0604020202020204" charset="0"/>
              </a:rPr>
              <a:t>Passageiros da estação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7913484C-C463-4EB0-6EC6-89DA7BEFE637}"/>
              </a:ext>
            </a:extLst>
          </p:cNvPr>
          <p:cNvSpPr txBox="1"/>
          <p:nvPr/>
        </p:nvSpPr>
        <p:spPr>
          <a:xfrm rot="16200000">
            <a:off x="-341246" y="1790289"/>
            <a:ext cx="135397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00" b="1" dirty="0">
                <a:latin typeface="Roboto Slab" panose="020B0604020202020204" charset="0"/>
                <a:ea typeface="Roboto Slab" panose="020B0604020202020204" charset="0"/>
              </a:rPr>
              <a:t>Empresa cliente dona dos telões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F3C8910B-3281-3EDB-59F8-CA4B1AE813A5}"/>
              </a:ext>
            </a:extLst>
          </p:cNvPr>
          <p:cNvSpPr txBox="1"/>
          <p:nvPr/>
        </p:nvSpPr>
        <p:spPr>
          <a:xfrm>
            <a:off x="1419096" y="3335809"/>
            <a:ext cx="14551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00" b="1" dirty="0">
                <a:latin typeface="Roboto Slab" panose="020B0604020202020204" charset="0"/>
                <a:ea typeface="Roboto Slab" panose="020B0604020202020204" charset="0"/>
              </a:rPr>
              <a:t>Cliente deve ter conexão a internet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0BC8A8A6-E80A-1F0F-BFF3-7416133A9DA5}"/>
              </a:ext>
            </a:extLst>
          </p:cNvPr>
          <p:cNvSpPr txBox="1"/>
          <p:nvPr/>
        </p:nvSpPr>
        <p:spPr>
          <a:xfrm>
            <a:off x="7228252" y="608043"/>
            <a:ext cx="9949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900" b="1" dirty="0">
                <a:latin typeface="Roboto Slab" panose="020B0604020202020204" charset="0"/>
                <a:ea typeface="Roboto Slab" panose="020B0604020202020204" charset="0"/>
              </a:rPr>
              <a:t>Arduino UNO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541813DF-AE7F-8D86-E378-1AAF153D807B}"/>
              </a:ext>
            </a:extLst>
          </p:cNvPr>
          <p:cNvSpPr txBox="1"/>
          <p:nvPr/>
        </p:nvSpPr>
        <p:spPr>
          <a:xfrm>
            <a:off x="7274800" y="852668"/>
            <a:ext cx="1639361" cy="73866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Tensão de operador: 5V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Tensão de entrada Recomendada: 7-12V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Tensão de entrada Máxima: 6-20V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Pinos I/O  Digitais: 14 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Pinos digitais: 6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Pinos entradas analógicos: 6 </a:t>
            </a:r>
          </a:p>
        </p:txBody>
      </p:sp>
      <p:cxnSp>
        <p:nvCxnSpPr>
          <p:cNvPr id="57" name="Conector: Angulado 56">
            <a:extLst>
              <a:ext uri="{FF2B5EF4-FFF2-40B4-BE49-F238E27FC236}">
                <a16:creationId xmlns:a16="http://schemas.microsoft.com/office/drawing/2014/main" id="{99034178-8E89-4911-C993-4B5AF85FC6D0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4134078" y="3226356"/>
            <a:ext cx="840973" cy="31274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F8970928-361D-7484-F351-3837ABA8FDB2}"/>
              </a:ext>
            </a:extLst>
          </p:cNvPr>
          <p:cNvCxnSpPr>
            <a:cxnSpLocks/>
            <a:stCxn id="15" idx="2"/>
            <a:endCxn id="64" idx="0"/>
          </p:cNvCxnSpPr>
          <p:nvPr/>
        </p:nvCxnSpPr>
        <p:spPr>
          <a:xfrm>
            <a:off x="7836122" y="3462327"/>
            <a:ext cx="0" cy="81290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8186106A-1170-9CDF-027B-7DC46B4A6C08}"/>
              </a:ext>
            </a:extLst>
          </p:cNvPr>
          <p:cNvSpPr txBox="1"/>
          <p:nvPr/>
        </p:nvSpPr>
        <p:spPr>
          <a:xfrm>
            <a:off x="8006491" y="2958546"/>
            <a:ext cx="8142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900" b="1" dirty="0">
                <a:latin typeface="Roboto Slab" panose="020B0604020202020204" charset="0"/>
                <a:ea typeface="Roboto Slab" panose="020B0604020202020204" charset="0"/>
              </a:rPr>
              <a:t>Dashboard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D9D529C9-79A6-B5AA-771C-0A046401329C}"/>
              </a:ext>
            </a:extLst>
          </p:cNvPr>
          <p:cNvSpPr txBox="1"/>
          <p:nvPr/>
        </p:nvSpPr>
        <p:spPr>
          <a:xfrm>
            <a:off x="6770286" y="3057041"/>
            <a:ext cx="84979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00" b="1" dirty="0">
                <a:latin typeface="Roboto Slab" panose="020B0604020202020204" charset="0"/>
                <a:ea typeface="Roboto Slab" panose="020B0604020202020204" charset="0"/>
              </a:rPr>
              <a:t>Pagina Dashboard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9EB6E58D-C1D1-D54A-C0A5-CC42B190F45A}"/>
              </a:ext>
            </a:extLst>
          </p:cNvPr>
          <p:cNvSpPr txBox="1"/>
          <p:nvPr/>
        </p:nvSpPr>
        <p:spPr>
          <a:xfrm>
            <a:off x="3916025" y="3014247"/>
            <a:ext cx="106939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00" b="1" dirty="0">
                <a:latin typeface="Roboto Slab" panose="020B0604020202020204" charset="0"/>
                <a:ea typeface="Roboto Slab" panose="020B0604020202020204" charset="0"/>
              </a:rPr>
              <a:t>Passagem pelo firewall 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C5CACE91-6D6F-833B-47D8-B32EB6D63B40}"/>
              </a:ext>
            </a:extLst>
          </p:cNvPr>
          <p:cNvSpPr txBox="1"/>
          <p:nvPr/>
        </p:nvSpPr>
        <p:spPr>
          <a:xfrm>
            <a:off x="4387239" y="2340650"/>
            <a:ext cx="76703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00" b="1" dirty="0">
                <a:latin typeface="Roboto Slab" panose="020B0604020202020204" charset="0"/>
                <a:ea typeface="Roboto Slab" panose="020B0604020202020204" charset="0"/>
              </a:rPr>
              <a:t>Envio de dados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15FC40AB-80DB-67B1-8137-78B19E15DF43}"/>
              </a:ext>
            </a:extLst>
          </p:cNvPr>
          <p:cNvSpPr txBox="1"/>
          <p:nvPr/>
        </p:nvSpPr>
        <p:spPr>
          <a:xfrm>
            <a:off x="5513332" y="3057817"/>
            <a:ext cx="79395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00" b="1" dirty="0">
                <a:latin typeface="Roboto Slab" panose="020B0604020202020204" charset="0"/>
                <a:ea typeface="Roboto Slab" panose="020B0604020202020204" charset="0"/>
              </a:rPr>
              <a:t>Entrada no site</a:t>
            </a:r>
          </a:p>
        </p:txBody>
      </p:sp>
      <p:pic>
        <p:nvPicPr>
          <p:cNvPr id="64" name="Imagem 63" descr="Ícone&#10;&#10;Descrição gerada automaticamente">
            <a:extLst>
              <a:ext uri="{FF2B5EF4-FFF2-40B4-BE49-F238E27FC236}">
                <a16:creationId xmlns:a16="http://schemas.microsoft.com/office/drawing/2014/main" id="{590CE162-EAD8-9BA5-5009-8352B352E7B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286" y="4275236"/>
            <a:ext cx="489672" cy="489672"/>
          </a:xfrm>
          <a:prstGeom prst="rect">
            <a:avLst/>
          </a:prstGeom>
        </p:spPr>
      </p:pic>
      <p:sp>
        <p:nvSpPr>
          <p:cNvPr id="65" name="CaixaDeTexto 64">
            <a:extLst>
              <a:ext uri="{FF2B5EF4-FFF2-40B4-BE49-F238E27FC236}">
                <a16:creationId xmlns:a16="http://schemas.microsoft.com/office/drawing/2014/main" id="{2ABBEF2E-D398-8E28-D66A-74402EFF27AD}"/>
              </a:ext>
            </a:extLst>
          </p:cNvPr>
          <p:cNvSpPr txBox="1"/>
          <p:nvPr/>
        </p:nvSpPr>
        <p:spPr>
          <a:xfrm>
            <a:off x="6054852" y="3639546"/>
            <a:ext cx="1381388" cy="120032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Navegadores que se pode utilizar: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Google Chrome;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Internet Edge;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Mozilla Firefox;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Opera.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endParaRPr lang="pt-BR" sz="600" dirty="0">
              <a:latin typeface="Roboto Slab" panose="020B0604020202020204" charset="0"/>
              <a:ea typeface="Roboto Slab" panose="020B0604020202020204" charset="0"/>
            </a:endParaRPr>
          </a:p>
          <a:p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Tecnologias: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Linguagens: HTML, CSS, JS, NODEJS;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API Cadastro e Login(NODEJS);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Dashboard(CHARTJS).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AD6ADB47-BF52-19BB-0528-C790F11F45F6}"/>
              </a:ext>
            </a:extLst>
          </p:cNvPr>
          <p:cNvSpPr txBox="1"/>
          <p:nvPr/>
        </p:nvSpPr>
        <p:spPr>
          <a:xfrm>
            <a:off x="8075002" y="3168988"/>
            <a:ext cx="1030895" cy="46166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Tecnologias: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Gráficos(CHARTJS);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API de captação de dados(NODEJS).</a:t>
            </a:r>
          </a:p>
        </p:txBody>
      </p:sp>
      <p:cxnSp>
        <p:nvCxnSpPr>
          <p:cNvPr id="67" name="Conector: Angulado 66">
            <a:extLst>
              <a:ext uri="{FF2B5EF4-FFF2-40B4-BE49-F238E27FC236}">
                <a16:creationId xmlns:a16="http://schemas.microsoft.com/office/drawing/2014/main" id="{BD53EB69-249E-9019-02FC-7D8C8C04536E}"/>
              </a:ext>
            </a:extLst>
          </p:cNvPr>
          <p:cNvCxnSpPr>
            <a:cxnSpLocks/>
            <a:stCxn id="10" idx="3"/>
            <a:endCxn id="49" idx="1"/>
          </p:cNvCxnSpPr>
          <p:nvPr/>
        </p:nvCxnSpPr>
        <p:spPr>
          <a:xfrm flipV="1">
            <a:off x="4134079" y="1002571"/>
            <a:ext cx="2523350" cy="267707"/>
          </a:xfrm>
          <a:prstGeom prst="bentConnector3">
            <a:avLst>
              <a:gd name="adj1" fmla="val 66846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25B25B15-D647-696E-C42E-BDFF8EA622AE}"/>
              </a:ext>
            </a:extLst>
          </p:cNvPr>
          <p:cNvSpPr txBox="1"/>
          <p:nvPr/>
        </p:nvSpPr>
        <p:spPr>
          <a:xfrm>
            <a:off x="6164849" y="2326940"/>
            <a:ext cx="12065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00" b="1" dirty="0">
                <a:latin typeface="Roboto Slab" panose="020B0604020202020204" charset="0"/>
                <a:ea typeface="Roboto Slab" panose="020B0604020202020204" charset="0"/>
              </a:rPr>
              <a:t>Conexão do banco de dados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C1097F99-02AB-014B-3C3E-30CEC43085BB}"/>
              </a:ext>
            </a:extLst>
          </p:cNvPr>
          <p:cNvSpPr txBox="1"/>
          <p:nvPr/>
        </p:nvSpPr>
        <p:spPr>
          <a:xfrm>
            <a:off x="4659167" y="1067801"/>
            <a:ext cx="5428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00" b="1" dirty="0">
                <a:latin typeface="Roboto Slab" panose="020B0604020202020204" charset="0"/>
                <a:ea typeface="Roboto Slab" panose="020B0604020202020204" charset="0"/>
              </a:rPr>
              <a:t>Conector </a:t>
            </a:r>
          </a:p>
        </p:txBody>
      </p:sp>
      <p:pic>
        <p:nvPicPr>
          <p:cNvPr id="70" name="Imagem 69" descr="Texto, Ícone&#10;&#10;Descrição gerada automaticamente">
            <a:extLst>
              <a:ext uri="{FF2B5EF4-FFF2-40B4-BE49-F238E27FC236}">
                <a16:creationId xmlns:a16="http://schemas.microsoft.com/office/drawing/2014/main" id="{56BE2613-5887-6750-4A27-5C4B551E032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  <p:sp>
        <p:nvSpPr>
          <p:cNvPr id="72" name="Título 3">
            <a:extLst>
              <a:ext uri="{FF2B5EF4-FFF2-40B4-BE49-F238E27FC236}">
                <a16:creationId xmlns:a16="http://schemas.microsoft.com/office/drawing/2014/main" id="{C515E79B-0D5F-E9EE-F67C-762AA1E9E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289" y="111936"/>
            <a:ext cx="3140987" cy="396300"/>
          </a:xfrm>
        </p:spPr>
        <p:txBody>
          <a:bodyPr wrap="square" anchor="b">
            <a:normAutofit/>
          </a:bodyPr>
          <a:lstStyle/>
          <a:p>
            <a:pPr algn="ctr"/>
            <a:r>
              <a:rPr lang="pt-BR" sz="2400" dirty="0">
                <a:solidFill>
                  <a:srgbClr val="01F29B"/>
                </a:solidFill>
              </a:rPr>
              <a:t>Diagrama de Solução</a:t>
            </a:r>
          </a:p>
        </p:txBody>
      </p:sp>
    </p:spTree>
    <p:extLst>
      <p:ext uri="{BB962C8B-B14F-4D97-AF65-F5344CB8AC3E}">
        <p14:creationId xmlns:p14="http://schemas.microsoft.com/office/powerpoint/2010/main" val="203621599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014A39F-6913-4FAD-847A-FE9908F5E6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9</a:t>
            </a:fld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A1B61C7-9400-43B5-A11A-4AC3E865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312125"/>
            <a:ext cx="7433400" cy="396300"/>
          </a:xfrm>
        </p:spPr>
        <p:txBody>
          <a:bodyPr/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Modelagem</a:t>
            </a:r>
          </a:p>
        </p:txBody>
      </p:sp>
      <p:pic>
        <p:nvPicPr>
          <p:cNvPr id="12" name="Imagem 11" descr="Texto, Ícone&#10;&#10;Descrição gerada automaticamente">
            <a:extLst>
              <a:ext uri="{FF2B5EF4-FFF2-40B4-BE49-F238E27FC236}">
                <a16:creationId xmlns:a16="http://schemas.microsoft.com/office/drawing/2014/main" id="{0C691CD6-F1FC-4B47-8546-DC989B2D5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6680C5BA-8C5F-A54B-3F10-3E3672E56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664" y="859306"/>
            <a:ext cx="7326671" cy="397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0175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Minola template">
  <a:themeElements>
    <a:clrScheme name="Custom 347">
      <a:dk1>
        <a:srgbClr val="061A22"/>
      </a:dk1>
      <a:lt1>
        <a:srgbClr val="FFFFFF"/>
      </a:lt1>
      <a:dk2>
        <a:srgbClr val="808D8B"/>
      </a:dk2>
      <a:lt2>
        <a:srgbClr val="E7EDEB"/>
      </a:lt2>
      <a:accent1>
        <a:srgbClr val="CCFF67"/>
      </a:accent1>
      <a:accent2>
        <a:srgbClr val="6DD84D"/>
      </a:accent2>
      <a:accent3>
        <a:srgbClr val="17B342"/>
      </a:accent3>
      <a:accent4>
        <a:srgbClr val="009E9A"/>
      </a:accent4>
      <a:accent5>
        <a:srgbClr val="075E68"/>
      </a:accent5>
      <a:accent6>
        <a:srgbClr val="E4FDC4"/>
      </a:accent6>
      <a:hlink>
        <a:srgbClr val="00806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94351161D70F4CAEBD7B86231B3DDF" ma:contentTypeVersion="7" ma:contentTypeDescription="Create a new document." ma:contentTypeScope="" ma:versionID="7612087c9a896cb80997049d540acbc4">
  <xsd:schema xmlns:xsd="http://www.w3.org/2001/XMLSchema" xmlns:xs="http://www.w3.org/2001/XMLSchema" xmlns:p="http://schemas.microsoft.com/office/2006/metadata/properties" xmlns:ns3="4bc5c97c-1d73-4ddd-b761-3e2b250dfd29" xmlns:ns4="8531b0eb-b9ec-4304-8fd5-4ef867e31f75" targetNamespace="http://schemas.microsoft.com/office/2006/metadata/properties" ma:root="true" ma:fieldsID="43d9bae1c0f04967a6ce28d987965119" ns3:_="" ns4:_="">
    <xsd:import namespace="4bc5c97c-1d73-4ddd-b761-3e2b250dfd29"/>
    <xsd:import namespace="8531b0eb-b9ec-4304-8fd5-4ef867e31f7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c5c97c-1d73-4ddd-b761-3e2b250dfd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31b0eb-b9ec-4304-8fd5-4ef867e31f7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FCB4D79-BEF5-4639-A17A-897B8233F2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c5c97c-1d73-4ddd-b761-3e2b250dfd29"/>
    <ds:schemaRef ds:uri="8531b0eb-b9ec-4304-8fd5-4ef867e31f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366FDA5-EA68-48A8-ACFB-05D7058F8E9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BF3383-AB15-4C3A-8180-0F418678C9F8}">
  <ds:schemaRefs>
    <ds:schemaRef ds:uri="http://schemas.microsoft.com/office/2006/metadata/properties"/>
    <ds:schemaRef ds:uri="http://purl.org/dc/dcmitype/"/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8531b0eb-b9ec-4304-8fd5-4ef867e31f75"/>
    <ds:schemaRef ds:uri="4bc5c97c-1d73-4ddd-b761-3e2b250dfd2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1780</TotalTime>
  <Words>832</Words>
  <Application>Microsoft Office PowerPoint</Application>
  <PresentationFormat>Apresentação na tela (16:9)</PresentationFormat>
  <Paragraphs>200</Paragraphs>
  <Slides>15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1" baseType="lpstr">
      <vt:lpstr>Roboto Slab</vt:lpstr>
      <vt:lpstr>Calibri</vt:lpstr>
      <vt:lpstr>Roboto</vt:lpstr>
      <vt:lpstr>Roboto Light</vt:lpstr>
      <vt:lpstr>Arial</vt:lpstr>
      <vt:lpstr>Minola template</vt:lpstr>
      <vt:lpstr>FlowTracking Grupo 09</vt:lpstr>
      <vt:lpstr>Equipe</vt:lpstr>
      <vt:lpstr>Apresentação do PowerPoint</vt:lpstr>
      <vt:lpstr>Diagrama de visão de negócio</vt:lpstr>
      <vt:lpstr>Diagrama de visão de negócio</vt:lpstr>
      <vt:lpstr>Formação da equipe</vt:lpstr>
      <vt:lpstr>Organização</vt:lpstr>
      <vt:lpstr>Diagrama de Solução</vt:lpstr>
      <vt:lpstr>Modelagem</vt:lpstr>
      <vt:lpstr>Apresentação do PowerPoint</vt:lpstr>
      <vt:lpstr>Site oficial</vt:lpstr>
      <vt:lpstr>Apresentação do PowerPoint</vt:lpstr>
      <vt:lpstr>Apresentação do PowerPoint</vt:lpstr>
      <vt:lpstr>Apresentação do PowerPoint</vt:lpstr>
      <vt:lpstr>Obrigado pela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can also split your content</dc:title>
  <dc:creator>blessed</dc:creator>
  <cp:lastModifiedBy>MATHEUS ALVES DE OLIVEIRA .</cp:lastModifiedBy>
  <cp:revision>9</cp:revision>
  <dcterms:modified xsi:type="dcterms:W3CDTF">2022-05-29T22:33:33Z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0x010100CD94351161D70F4CAEBD7B86231B3DDF</vt:lpwstr>
  </property>
</Properties>
</file>